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2EA31-037F-4B25-84C3-BF16957C8B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53F437-F1D0-4B52-9167-19937714C098}">
      <dgm:prSet phldrT="[Текст]" custT="1"/>
      <dgm:spPr/>
      <dgm:t>
        <a:bodyPr/>
        <a:lstStyle/>
        <a:p>
          <a:r>
            <a:rPr lang="uk-UA" sz="4000" b="1" dirty="0"/>
            <a:t>Епос</a:t>
          </a:r>
        </a:p>
      </dgm:t>
    </dgm:pt>
    <dgm:pt modelId="{2BF56596-39E3-4E11-93C8-EBAB11052394}" type="parTrans" cxnId="{51094676-2E33-4672-9404-D0BCBD2DE4E0}">
      <dgm:prSet/>
      <dgm:spPr/>
      <dgm:t>
        <a:bodyPr/>
        <a:lstStyle/>
        <a:p>
          <a:endParaRPr lang="uk-UA"/>
        </a:p>
      </dgm:t>
    </dgm:pt>
    <dgm:pt modelId="{34A8333B-C19A-4DCC-9639-139904A8711B}" type="sibTrans" cxnId="{51094676-2E33-4672-9404-D0BCBD2DE4E0}">
      <dgm:prSet/>
      <dgm:spPr/>
      <dgm:t>
        <a:bodyPr/>
        <a:lstStyle/>
        <a:p>
          <a:endParaRPr lang="uk-UA"/>
        </a:p>
      </dgm:t>
    </dgm:pt>
    <dgm:pt modelId="{8ABFACBB-C404-4CB4-9C91-E83388AFA076}">
      <dgm:prSet phldrT="[Текст]"/>
      <dgm:spPr/>
      <dgm:t>
        <a:bodyPr/>
        <a:lstStyle/>
        <a:p>
          <a:r>
            <a:rPr lang="uk-UA" i="1" dirty="0"/>
            <a:t>оповідання</a:t>
          </a:r>
        </a:p>
      </dgm:t>
    </dgm:pt>
    <dgm:pt modelId="{5A9BA1B3-50F5-43BB-866D-F1ADA9F1C78D}" type="parTrans" cxnId="{147C9438-2F69-4BA5-8A71-798D77729607}">
      <dgm:prSet/>
      <dgm:spPr/>
      <dgm:t>
        <a:bodyPr/>
        <a:lstStyle/>
        <a:p>
          <a:endParaRPr lang="uk-UA"/>
        </a:p>
      </dgm:t>
    </dgm:pt>
    <dgm:pt modelId="{1BAC6D8F-6E39-41DA-9E17-79E7AC1A0306}" type="sibTrans" cxnId="{147C9438-2F69-4BA5-8A71-798D77729607}">
      <dgm:prSet/>
      <dgm:spPr/>
      <dgm:t>
        <a:bodyPr/>
        <a:lstStyle/>
        <a:p>
          <a:endParaRPr lang="uk-UA"/>
        </a:p>
      </dgm:t>
    </dgm:pt>
    <dgm:pt modelId="{9A5537EE-3824-4023-9178-0D0E02E9EE92}">
      <dgm:prSet phldrT="[Текст]"/>
      <dgm:spPr/>
      <dgm:t>
        <a:bodyPr/>
        <a:lstStyle/>
        <a:p>
          <a:r>
            <a:rPr lang="uk-UA" i="1" dirty="0"/>
            <a:t>казка</a:t>
          </a:r>
        </a:p>
      </dgm:t>
    </dgm:pt>
    <dgm:pt modelId="{C1D4BDDB-4049-422E-ADF6-C4A8440EC611}" type="parTrans" cxnId="{94772E53-B945-4EC0-8258-48FBDDE76AFE}">
      <dgm:prSet/>
      <dgm:spPr/>
      <dgm:t>
        <a:bodyPr/>
        <a:lstStyle/>
        <a:p>
          <a:endParaRPr lang="uk-UA"/>
        </a:p>
      </dgm:t>
    </dgm:pt>
    <dgm:pt modelId="{61FA2F68-3DDA-4C8D-8902-CB0831F57F7D}" type="sibTrans" cxnId="{94772E53-B945-4EC0-8258-48FBDDE76AFE}">
      <dgm:prSet/>
      <dgm:spPr/>
      <dgm:t>
        <a:bodyPr/>
        <a:lstStyle/>
        <a:p>
          <a:endParaRPr lang="uk-UA"/>
        </a:p>
      </dgm:t>
    </dgm:pt>
    <dgm:pt modelId="{490161F4-8065-4C61-9A65-1CA5A80C01DF}">
      <dgm:prSet phldrT="[Текст]"/>
      <dgm:spPr/>
      <dgm:t>
        <a:bodyPr/>
        <a:lstStyle/>
        <a:p>
          <a:r>
            <a:rPr lang="uk-UA" i="1" dirty="0"/>
            <a:t>новела</a:t>
          </a:r>
        </a:p>
      </dgm:t>
    </dgm:pt>
    <dgm:pt modelId="{5AC407F9-6BD5-4C65-92D9-F6F4C67A04E4}" type="parTrans" cxnId="{8FCE4D42-FCAE-4DBA-98B6-551F881BA66F}">
      <dgm:prSet/>
      <dgm:spPr/>
      <dgm:t>
        <a:bodyPr/>
        <a:lstStyle/>
        <a:p>
          <a:endParaRPr lang="uk-UA"/>
        </a:p>
      </dgm:t>
    </dgm:pt>
    <dgm:pt modelId="{52B4F2B5-2D0E-4223-A656-610D7A08DC28}" type="sibTrans" cxnId="{8FCE4D42-FCAE-4DBA-98B6-551F881BA66F}">
      <dgm:prSet/>
      <dgm:spPr/>
      <dgm:t>
        <a:bodyPr/>
        <a:lstStyle/>
        <a:p>
          <a:endParaRPr lang="uk-UA"/>
        </a:p>
      </dgm:t>
    </dgm:pt>
    <dgm:pt modelId="{352A20F6-70E4-4536-BE06-E1DB9F42E127}">
      <dgm:prSet phldrT="[Текст]"/>
      <dgm:spPr/>
      <dgm:t>
        <a:bodyPr/>
        <a:lstStyle/>
        <a:p>
          <a:r>
            <a:rPr lang="uk-UA" i="1" dirty="0"/>
            <a:t>повість</a:t>
          </a:r>
        </a:p>
      </dgm:t>
    </dgm:pt>
    <dgm:pt modelId="{3E25CBB8-D3BC-48A1-B72E-A48039142E40}" type="parTrans" cxnId="{F5D237F6-E815-4F4D-85B5-F26CB0B06C67}">
      <dgm:prSet/>
      <dgm:spPr/>
      <dgm:t>
        <a:bodyPr/>
        <a:lstStyle/>
        <a:p>
          <a:endParaRPr lang="uk-UA"/>
        </a:p>
      </dgm:t>
    </dgm:pt>
    <dgm:pt modelId="{B855D40F-4147-42A5-BF93-5E954CCA57D0}" type="sibTrans" cxnId="{F5D237F6-E815-4F4D-85B5-F26CB0B06C67}">
      <dgm:prSet/>
      <dgm:spPr/>
      <dgm:t>
        <a:bodyPr/>
        <a:lstStyle/>
        <a:p>
          <a:endParaRPr lang="uk-UA"/>
        </a:p>
      </dgm:t>
    </dgm:pt>
    <dgm:pt modelId="{339E3847-A9A0-42E7-9BA2-C7DB02CDC0E2}">
      <dgm:prSet phldrT="[Текст]"/>
      <dgm:spPr/>
      <dgm:t>
        <a:bodyPr/>
        <a:lstStyle/>
        <a:p>
          <a:r>
            <a:rPr lang="uk-UA" i="1" dirty="0"/>
            <a:t>роман</a:t>
          </a:r>
        </a:p>
      </dgm:t>
    </dgm:pt>
    <dgm:pt modelId="{D560175E-812F-4AC2-AFC0-3FBBBFBD13E2}" type="parTrans" cxnId="{A0434B35-753D-4DE5-B696-0EB7680A9DDE}">
      <dgm:prSet/>
      <dgm:spPr/>
      <dgm:t>
        <a:bodyPr/>
        <a:lstStyle/>
        <a:p>
          <a:endParaRPr lang="uk-UA"/>
        </a:p>
      </dgm:t>
    </dgm:pt>
    <dgm:pt modelId="{FC002D7C-1F20-44E9-A74D-213017EC7585}" type="sibTrans" cxnId="{A0434B35-753D-4DE5-B696-0EB7680A9DDE}">
      <dgm:prSet/>
      <dgm:spPr/>
      <dgm:t>
        <a:bodyPr/>
        <a:lstStyle/>
        <a:p>
          <a:endParaRPr lang="uk-UA"/>
        </a:p>
      </dgm:t>
    </dgm:pt>
    <dgm:pt modelId="{FD999B0C-F2E7-4459-BACF-B1CDB4ECA09D}" type="pres">
      <dgm:prSet presAssocID="{72C2EA31-037F-4B25-84C3-BF16957C8B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DB5D16-3CB3-475C-B7E4-D4B21A96E86A}" type="pres">
      <dgm:prSet presAssocID="{BD53F437-F1D0-4B52-9167-19937714C098}" presName="hierRoot1" presStyleCnt="0"/>
      <dgm:spPr/>
    </dgm:pt>
    <dgm:pt modelId="{947721BA-17B4-47D9-AB92-56281C8AE26C}" type="pres">
      <dgm:prSet presAssocID="{BD53F437-F1D0-4B52-9167-19937714C098}" presName="composite" presStyleCnt="0"/>
      <dgm:spPr/>
    </dgm:pt>
    <dgm:pt modelId="{307C120D-B53D-4016-B04A-7A17D483AFCA}" type="pres">
      <dgm:prSet presAssocID="{BD53F437-F1D0-4B52-9167-19937714C098}" presName="background" presStyleLbl="node0" presStyleIdx="0" presStyleCnt="1"/>
      <dgm:spPr/>
    </dgm:pt>
    <dgm:pt modelId="{5320DB7E-525F-4D48-AF5F-F6D26616102E}" type="pres">
      <dgm:prSet presAssocID="{BD53F437-F1D0-4B52-9167-19937714C098}" presName="text" presStyleLbl="fgAcc0" presStyleIdx="0" presStyleCnt="1" custLinFactNeighborX="8782" custLinFactNeighborY="17142">
        <dgm:presLayoutVars>
          <dgm:chPref val="3"/>
        </dgm:presLayoutVars>
      </dgm:prSet>
      <dgm:spPr/>
    </dgm:pt>
    <dgm:pt modelId="{5A9467C6-02F6-4260-B8BD-F0D21E6DCABF}" type="pres">
      <dgm:prSet presAssocID="{BD53F437-F1D0-4B52-9167-19937714C098}" presName="hierChild2" presStyleCnt="0"/>
      <dgm:spPr/>
    </dgm:pt>
    <dgm:pt modelId="{88D77732-1BED-4E0C-8657-044D0A31729D}" type="pres">
      <dgm:prSet presAssocID="{5A9BA1B3-50F5-43BB-866D-F1ADA9F1C78D}" presName="Name10" presStyleLbl="parChTrans1D2" presStyleIdx="0" presStyleCnt="2"/>
      <dgm:spPr/>
    </dgm:pt>
    <dgm:pt modelId="{C7FFC5C7-D6DE-49BA-8002-8D46CC94F7DC}" type="pres">
      <dgm:prSet presAssocID="{8ABFACBB-C404-4CB4-9C91-E83388AFA076}" presName="hierRoot2" presStyleCnt="0"/>
      <dgm:spPr/>
    </dgm:pt>
    <dgm:pt modelId="{1B934DD5-E89B-486A-9660-C353B230B42D}" type="pres">
      <dgm:prSet presAssocID="{8ABFACBB-C404-4CB4-9C91-E83388AFA076}" presName="composite2" presStyleCnt="0"/>
      <dgm:spPr/>
    </dgm:pt>
    <dgm:pt modelId="{436420B0-3F03-499A-82E5-6D7CBB4A3A97}" type="pres">
      <dgm:prSet presAssocID="{8ABFACBB-C404-4CB4-9C91-E83388AFA076}" presName="background2" presStyleLbl="node2" presStyleIdx="0" presStyleCnt="2"/>
      <dgm:spPr/>
    </dgm:pt>
    <dgm:pt modelId="{5C9651AB-3589-4B8D-A508-5A2A598B7F87}" type="pres">
      <dgm:prSet presAssocID="{8ABFACBB-C404-4CB4-9C91-E83388AFA076}" presName="text2" presStyleLbl="fgAcc2" presStyleIdx="0" presStyleCnt="2">
        <dgm:presLayoutVars>
          <dgm:chPref val="3"/>
        </dgm:presLayoutVars>
      </dgm:prSet>
      <dgm:spPr/>
    </dgm:pt>
    <dgm:pt modelId="{227946C2-8CC1-4C66-8501-9C73B5B723A1}" type="pres">
      <dgm:prSet presAssocID="{8ABFACBB-C404-4CB4-9C91-E83388AFA076}" presName="hierChild3" presStyleCnt="0"/>
      <dgm:spPr/>
    </dgm:pt>
    <dgm:pt modelId="{72A048FD-9E17-41B6-B08F-53AC5DB38AEF}" type="pres">
      <dgm:prSet presAssocID="{C1D4BDDB-4049-422E-ADF6-C4A8440EC611}" presName="Name17" presStyleLbl="parChTrans1D3" presStyleIdx="0" presStyleCnt="3"/>
      <dgm:spPr/>
    </dgm:pt>
    <dgm:pt modelId="{E04C5590-8725-4CE4-B970-4E0B4857669A}" type="pres">
      <dgm:prSet presAssocID="{9A5537EE-3824-4023-9178-0D0E02E9EE92}" presName="hierRoot3" presStyleCnt="0"/>
      <dgm:spPr/>
    </dgm:pt>
    <dgm:pt modelId="{4B5CFE47-AA5B-4F0D-AC4F-9B6BAED11F5A}" type="pres">
      <dgm:prSet presAssocID="{9A5537EE-3824-4023-9178-0D0E02E9EE92}" presName="composite3" presStyleCnt="0"/>
      <dgm:spPr/>
    </dgm:pt>
    <dgm:pt modelId="{5F634A67-7841-44A8-A140-29C694263734}" type="pres">
      <dgm:prSet presAssocID="{9A5537EE-3824-4023-9178-0D0E02E9EE92}" presName="background3" presStyleLbl="node3" presStyleIdx="0" presStyleCnt="3"/>
      <dgm:spPr/>
    </dgm:pt>
    <dgm:pt modelId="{57CF9832-BFA7-4BA1-AA6C-E8FD01B35CE0}" type="pres">
      <dgm:prSet presAssocID="{9A5537EE-3824-4023-9178-0D0E02E9EE92}" presName="text3" presStyleLbl="fgAcc3" presStyleIdx="0" presStyleCnt="3" custLinFactX="60027" custLinFactNeighborX="100000" custLinFactNeighborY="-66156">
        <dgm:presLayoutVars>
          <dgm:chPref val="3"/>
        </dgm:presLayoutVars>
      </dgm:prSet>
      <dgm:spPr/>
    </dgm:pt>
    <dgm:pt modelId="{0647CB23-5FFC-42A1-B113-49950D9BCECD}" type="pres">
      <dgm:prSet presAssocID="{9A5537EE-3824-4023-9178-0D0E02E9EE92}" presName="hierChild4" presStyleCnt="0"/>
      <dgm:spPr/>
    </dgm:pt>
    <dgm:pt modelId="{BB2A1685-C553-4517-8156-BDDA2B5FB718}" type="pres">
      <dgm:prSet presAssocID="{5AC407F9-6BD5-4C65-92D9-F6F4C67A04E4}" presName="Name17" presStyleLbl="parChTrans1D3" presStyleIdx="1" presStyleCnt="3"/>
      <dgm:spPr/>
    </dgm:pt>
    <dgm:pt modelId="{3E83BB3D-56D3-4387-A25F-9493B2FCBA55}" type="pres">
      <dgm:prSet presAssocID="{490161F4-8065-4C61-9A65-1CA5A80C01DF}" presName="hierRoot3" presStyleCnt="0"/>
      <dgm:spPr/>
    </dgm:pt>
    <dgm:pt modelId="{1B9B6763-2E50-4FBD-9225-47F15341AAF5}" type="pres">
      <dgm:prSet presAssocID="{490161F4-8065-4C61-9A65-1CA5A80C01DF}" presName="composite3" presStyleCnt="0"/>
      <dgm:spPr/>
    </dgm:pt>
    <dgm:pt modelId="{2BC6948C-5432-457E-A928-34BEC0A05376}" type="pres">
      <dgm:prSet presAssocID="{490161F4-8065-4C61-9A65-1CA5A80C01DF}" presName="background3" presStyleLbl="node3" presStyleIdx="1" presStyleCnt="3"/>
      <dgm:spPr/>
    </dgm:pt>
    <dgm:pt modelId="{95CAA74C-1B1A-49B1-A999-05373E84FCB0}" type="pres">
      <dgm:prSet presAssocID="{490161F4-8065-4C61-9A65-1CA5A80C01DF}" presName="text3" presStyleLbl="fgAcc3" presStyleIdx="1" presStyleCnt="3" custLinFactX="-43305" custLinFactY="-100000" custLinFactNeighborX="-100000" custLinFactNeighborY="-108455">
        <dgm:presLayoutVars>
          <dgm:chPref val="3"/>
        </dgm:presLayoutVars>
      </dgm:prSet>
      <dgm:spPr/>
    </dgm:pt>
    <dgm:pt modelId="{82A5EF0A-A9AE-43BA-8BB9-38093A0A06E6}" type="pres">
      <dgm:prSet presAssocID="{490161F4-8065-4C61-9A65-1CA5A80C01DF}" presName="hierChild4" presStyleCnt="0"/>
      <dgm:spPr/>
    </dgm:pt>
    <dgm:pt modelId="{49A94649-B625-4C2B-9B06-8588D265056A}" type="pres">
      <dgm:prSet presAssocID="{3E25CBB8-D3BC-48A1-B72E-A48039142E40}" presName="Name10" presStyleLbl="parChTrans1D2" presStyleIdx="1" presStyleCnt="2"/>
      <dgm:spPr/>
    </dgm:pt>
    <dgm:pt modelId="{92272562-6EA3-40D8-9796-D712C62C4909}" type="pres">
      <dgm:prSet presAssocID="{352A20F6-70E4-4536-BE06-E1DB9F42E127}" presName="hierRoot2" presStyleCnt="0"/>
      <dgm:spPr/>
    </dgm:pt>
    <dgm:pt modelId="{EB48C4B4-8B28-4224-917A-1D1A339EFF37}" type="pres">
      <dgm:prSet presAssocID="{352A20F6-70E4-4536-BE06-E1DB9F42E127}" presName="composite2" presStyleCnt="0"/>
      <dgm:spPr/>
    </dgm:pt>
    <dgm:pt modelId="{8CD27173-40B2-49B4-84D8-8268816F04FB}" type="pres">
      <dgm:prSet presAssocID="{352A20F6-70E4-4536-BE06-E1DB9F42E127}" presName="background2" presStyleLbl="node2" presStyleIdx="1" presStyleCnt="2"/>
      <dgm:spPr/>
    </dgm:pt>
    <dgm:pt modelId="{5B310E8F-0DD0-4368-B3BF-ADDDD4E0C4ED}" type="pres">
      <dgm:prSet presAssocID="{352A20F6-70E4-4536-BE06-E1DB9F42E127}" presName="text2" presStyleLbl="fgAcc2" presStyleIdx="1" presStyleCnt="2">
        <dgm:presLayoutVars>
          <dgm:chPref val="3"/>
        </dgm:presLayoutVars>
      </dgm:prSet>
      <dgm:spPr/>
    </dgm:pt>
    <dgm:pt modelId="{F18DA725-AF24-4EF5-A676-77ABC571BE58}" type="pres">
      <dgm:prSet presAssocID="{352A20F6-70E4-4536-BE06-E1DB9F42E127}" presName="hierChild3" presStyleCnt="0"/>
      <dgm:spPr/>
    </dgm:pt>
    <dgm:pt modelId="{70443148-BBD4-4179-B926-8235C5DB58C4}" type="pres">
      <dgm:prSet presAssocID="{D560175E-812F-4AC2-AFC0-3FBBBFBD13E2}" presName="Name17" presStyleLbl="parChTrans1D3" presStyleIdx="2" presStyleCnt="3"/>
      <dgm:spPr/>
    </dgm:pt>
    <dgm:pt modelId="{F49CBCBB-E0D2-4DE7-A92F-7EE3477E5C54}" type="pres">
      <dgm:prSet presAssocID="{339E3847-A9A0-42E7-9BA2-C7DB02CDC0E2}" presName="hierRoot3" presStyleCnt="0"/>
      <dgm:spPr/>
    </dgm:pt>
    <dgm:pt modelId="{5DD20155-8E12-4155-8222-59A360800EAB}" type="pres">
      <dgm:prSet presAssocID="{339E3847-A9A0-42E7-9BA2-C7DB02CDC0E2}" presName="composite3" presStyleCnt="0"/>
      <dgm:spPr/>
    </dgm:pt>
    <dgm:pt modelId="{F3A62DE0-E66A-4495-9041-B8BE1BAA39A8}" type="pres">
      <dgm:prSet presAssocID="{339E3847-A9A0-42E7-9BA2-C7DB02CDC0E2}" presName="background3" presStyleLbl="node3" presStyleIdx="2" presStyleCnt="3"/>
      <dgm:spPr/>
    </dgm:pt>
    <dgm:pt modelId="{9BA10F6F-39B5-4763-BDB7-42EE956DFF91}" type="pres">
      <dgm:prSet presAssocID="{339E3847-A9A0-42E7-9BA2-C7DB02CDC0E2}" presName="text3" presStyleLbl="fgAcc3" presStyleIdx="2" presStyleCnt="3" custLinFactY="-94807" custLinFactNeighborX="91636" custLinFactNeighborY="-100000">
        <dgm:presLayoutVars>
          <dgm:chPref val="3"/>
        </dgm:presLayoutVars>
      </dgm:prSet>
      <dgm:spPr/>
    </dgm:pt>
    <dgm:pt modelId="{0D22CFC3-E7E9-4EF6-8A33-2F00936E0D9B}" type="pres">
      <dgm:prSet presAssocID="{339E3847-A9A0-42E7-9BA2-C7DB02CDC0E2}" presName="hierChild4" presStyleCnt="0"/>
      <dgm:spPr/>
    </dgm:pt>
  </dgm:ptLst>
  <dgm:cxnLst>
    <dgm:cxn modelId="{78B32A16-3DF1-4C96-A491-9E80A7B70E28}" type="presOf" srcId="{72C2EA31-037F-4B25-84C3-BF16957C8B0B}" destId="{FD999B0C-F2E7-4459-BACF-B1CDB4ECA09D}" srcOrd="0" destOrd="0" presId="urn:microsoft.com/office/officeart/2005/8/layout/hierarchy1"/>
    <dgm:cxn modelId="{5D553B18-100C-43ED-9EFA-EF8FD9A58B1D}" type="presOf" srcId="{C1D4BDDB-4049-422E-ADF6-C4A8440EC611}" destId="{72A048FD-9E17-41B6-B08F-53AC5DB38AEF}" srcOrd="0" destOrd="0" presId="urn:microsoft.com/office/officeart/2005/8/layout/hierarchy1"/>
    <dgm:cxn modelId="{60DFD01B-3024-4DEA-9C6B-DB22DB277C70}" type="presOf" srcId="{8ABFACBB-C404-4CB4-9C91-E83388AFA076}" destId="{5C9651AB-3589-4B8D-A508-5A2A598B7F87}" srcOrd="0" destOrd="0" presId="urn:microsoft.com/office/officeart/2005/8/layout/hierarchy1"/>
    <dgm:cxn modelId="{A0434B35-753D-4DE5-B696-0EB7680A9DDE}" srcId="{352A20F6-70E4-4536-BE06-E1DB9F42E127}" destId="{339E3847-A9A0-42E7-9BA2-C7DB02CDC0E2}" srcOrd="0" destOrd="0" parTransId="{D560175E-812F-4AC2-AFC0-3FBBBFBD13E2}" sibTransId="{FC002D7C-1F20-44E9-A74D-213017EC7585}"/>
    <dgm:cxn modelId="{98771536-F6C0-4E10-A7E7-3BC024E1CFD0}" type="presOf" srcId="{5AC407F9-6BD5-4C65-92D9-F6F4C67A04E4}" destId="{BB2A1685-C553-4517-8156-BDDA2B5FB718}" srcOrd="0" destOrd="0" presId="urn:microsoft.com/office/officeart/2005/8/layout/hierarchy1"/>
    <dgm:cxn modelId="{147C9438-2F69-4BA5-8A71-798D77729607}" srcId="{BD53F437-F1D0-4B52-9167-19937714C098}" destId="{8ABFACBB-C404-4CB4-9C91-E83388AFA076}" srcOrd="0" destOrd="0" parTransId="{5A9BA1B3-50F5-43BB-866D-F1ADA9F1C78D}" sibTransId="{1BAC6D8F-6E39-41DA-9E17-79E7AC1A0306}"/>
    <dgm:cxn modelId="{8FCE4D42-FCAE-4DBA-98B6-551F881BA66F}" srcId="{8ABFACBB-C404-4CB4-9C91-E83388AFA076}" destId="{490161F4-8065-4C61-9A65-1CA5A80C01DF}" srcOrd="1" destOrd="0" parTransId="{5AC407F9-6BD5-4C65-92D9-F6F4C67A04E4}" sibTransId="{52B4F2B5-2D0E-4223-A656-610D7A08DC28}"/>
    <dgm:cxn modelId="{5FAB8142-4B7F-44C1-BE57-52FC909A6C21}" type="presOf" srcId="{352A20F6-70E4-4536-BE06-E1DB9F42E127}" destId="{5B310E8F-0DD0-4368-B3BF-ADDDD4E0C4ED}" srcOrd="0" destOrd="0" presId="urn:microsoft.com/office/officeart/2005/8/layout/hierarchy1"/>
    <dgm:cxn modelId="{1F3B354E-F793-4EC8-9E61-311F89984532}" type="presOf" srcId="{D560175E-812F-4AC2-AFC0-3FBBBFBD13E2}" destId="{70443148-BBD4-4179-B926-8235C5DB58C4}" srcOrd="0" destOrd="0" presId="urn:microsoft.com/office/officeart/2005/8/layout/hierarchy1"/>
    <dgm:cxn modelId="{C7567E6E-733B-4D89-80AF-0B1B779B856A}" type="presOf" srcId="{5A9BA1B3-50F5-43BB-866D-F1ADA9F1C78D}" destId="{88D77732-1BED-4E0C-8657-044D0A31729D}" srcOrd="0" destOrd="0" presId="urn:microsoft.com/office/officeart/2005/8/layout/hierarchy1"/>
    <dgm:cxn modelId="{FF686250-E550-4709-A49D-1D9D08B6F553}" type="presOf" srcId="{3E25CBB8-D3BC-48A1-B72E-A48039142E40}" destId="{49A94649-B625-4C2B-9B06-8588D265056A}" srcOrd="0" destOrd="0" presId="urn:microsoft.com/office/officeart/2005/8/layout/hierarchy1"/>
    <dgm:cxn modelId="{94772E53-B945-4EC0-8258-48FBDDE76AFE}" srcId="{8ABFACBB-C404-4CB4-9C91-E83388AFA076}" destId="{9A5537EE-3824-4023-9178-0D0E02E9EE92}" srcOrd="0" destOrd="0" parTransId="{C1D4BDDB-4049-422E-ADF6-C4A8440EC611}" sibTransId="{61FA2F68-3DDA-4C8D-8902-CB0831F57F7D}"/>
    <dgm:cxn modelId="{51094676-2E33-4672-9404-D0BCBD2DE4E0}" srcId="{72C2EA31-037F-4B25-84C3-BF16957C8B0B}" destId="{BD53F437-F1D0-4B52-9167-19937714C098}" srcOrd="0" destOrd="0" parTransId="{2BF56596-39E3-4E11-93C8-EBAB11052394}" sibTransId="{34A8333B-C19A-4DCC-9639-139904A8711B}"/>
    <dgm:cxn modelId="{1E08F157-6236-419A-8323-9FBA17CEBF90}" type="presOf" srcId="{9A5537EE-3824-4023-9178-0D0E02E9EE92}" destId="{57CF9832-BFA7-4BA1-AA6C-E8FD01B35CE0}" srcOrd="0" destOrd="0" presId="urn:microsoft.com/office/officeart/2005/8/layout/hierarchy1"/>
    <dgm:cxn modelId="{CD3DF4A7-7549-4E43-BD8E-F2C2DCFE5252}" type="presOf" srcId="{490161F4-8065-4C61-9A65-1CA5A80C01DF}" destId="{95CAA74C-1B1A-49B1-A999-05373E84FCB0}" srcOrd="0" destOrd="0" presId="urn:microsoft.com/office/officeart/2005/8/layout/hierarchy1"/>
    <dgm:cxn modelId="{384DAFB1-FE7B-4D1F-A5A2-96A65E35A715}" type="presOf" srcId="{339E3847-A9A0-42E7-9BA2-C7DB02CDC0E2}" destId="{9BA10F6F-39B5-4763-BDB7-42EE956DFF91}" srcOrd="0" destOrd="0" presId="urn:microsoft.com/office/officeart/2005/8/layout/hierarchy1"/>
    <dgm:cxn modelId="{DFD96DBB-A699-40DB-9796-5EEC24E44E3B}" type="presOf" srcId="{BD53F437-F1D0-4B52-9167-19937714C098}" destId="{5320DB7E-525F-4D48-AF5F-F6D26616102E}" srcOrd="0" destOrd="0" presId="urn:microsoft.com/office/officeart/2005/8/layout/hierarchy1"/>
    <dgm:cxn modelId="{F5D237F6-E815-4F4D-85B5-F26CB0B06C67}" srcId="{BD53F437-F1D0-4B52-9167-19937714C098}" destId="{352A20F6-70E4-4536-BE06-E1DB9F42E127}" srcOrd="1" destOrd="0" parTransId="{3E25CBB8-D3BC-48A1-B72E-A48039142E40}" sibTransId="{B855D40F-4147-42A5-BF93-5E954CCA57D0}"/>
    <dgm:cxn modelId="{765E674F-619B-4E69-942D-5B92E6C79452}" type="presParOf" srcId="{FD999B0C-F2E7-4459-BACF-B1CDB4ECA09D}" destId="{37DB5D16-3CB3-475C-B7E4-D4B21A96E86A}" srcOrd="0" destOrd="0" presId="urn:microsoft.com/office/officeart/2005/8/layout/hierarchy1"/>
    <dgm:cxn modelId="{A6BC0D2B-0D35-4E56-9CAD-459D0675A637}" type="presParOf" srcId="{37DB5D16-3CB3-475C-B7E4-D4B21A96E86A}" destId="{947721BA-17B4-47D9-AB92-56281C8AE26C}" srcOrd="0" destOrd="0" presId="urn:microsoft.com/office/officeart/2005/8/layout/hierarchy1"/>
    <dgm:cxn modelId="{849B72B9-5858-4873-AE44-4F5B402A66A6}" type="presParOf" srcId="{947721BA-17B4-47D9-AB92-56281C8AE26C}" destId="{307C120D-B53D-4016-B04A-7A17D483AFCA}" srcOrd="0" destOrd="0" presId="urn:microsoft.com/office/officeart/2005/8/layout/hierarchy1"/>
    <dgm:cxn modelId="{00985D48-AB89-4E6B-A735-D4A131FB7282}" type="presParOf" srcId="{947721BA-17B4-47D9-AB92-56281C8AE26C}" destId="{5320DB7E-525F-4D48-AF5F-F6D26616102E}" srcOrd="1" destOrd="0" presId="urn:microsoft.com/office/officeart/2005/8/layout/hierarchy1"/>
    <dgm:cxn modelId="{88540981-8CDC-4DCC-B8BF-D0E778BF22E6}" type="presParOf" srcId="{37DB5D16-3CB3-475C-B7E4-D4B21A96E86A}" destId="{5A9467C6-02F6-4260-B8BD-F0D21E6DCABF}" srcOrd="1" destOrd="0" presId="urn:microsoft.com/office/officeart/2005/8/layout/hierarchy1"/>
    <dgm:cxn modelId="{109A8D2D-C993-4FB0-BAE1-0C266876FCC0}" type="presParOf" srcId="{5A9467C6-02F6-4260-B8BD-F0D21E6DCABF}" destId="{88D77732-1BED-4E0C-8657-044D0A31729D}" srcOrd="0" destOrd="0" presId="urn:microsoft.com/office/officeart/2005/8/layout/hierarchy1"/>
    <dgm:cxn modelId="{51E49548-0533-40A9-8719-7BB05C667913}" type="presParOf" srcId="{5A9467C6-02F6-4260-B8BD-F0D21E6DCABF}" destId="{C7FFC5C7-D6DE-49BA-8002-8D46CC94F7DC}" srcOrd="1" destOrd="0" presId="urn:microsoft.com/office/officeart/2005/8/layout/hierarchy1"/>
    <dgm:cxn modelId="{A1EDC581-1CB0-4AAE-9F38-5F098C2A1105}" type="presParOf" srcId="{C7FFC5C7-D6DE-49BA-8002-8D46CC94F7DC}" destId="{1B934DD5-E89B-486A-9660-C353B230B42D}" srcOrd="0" destOrd="0" presId="urn:microsoft.com/office/officeart/2005/8/layout/hierarchy1"/>
    <dgm:cxn modelId="{49657869-B1C5-411C-B1D3-198F5A86C65F}" type="presParOf" srcId="{1B934DD5-E89B-486A-9660-C353B230B42D}" destId="{436420B0-3F03-499A-82E5-6D7CBB4A3A97}" srcOrd="0" destOrd="0" presId="urn:microsoft.com/office/officeart/2005/8/layout/hierarchy1"/>
    <dgm:cxn modelId="{12F64E37-3362-480D-83CC-AA0BD4670083}" type="presParOf" srcId="{1B934DD5-E89B-486A-9660-C353B230B42D}" destId="{5C9651AB-3589-4B8D-A508-5A2A598B7F87}" srcOrd="1" destOrd="0" presId="urn:microsoft.com/office/officeart/2005/8/layout/hierarchy1"/>
    <dgm:cxn modelId="{9DB431EC-B831-4169-AD4D-C667C3A30106}" type="presParOf" srcId="{C7FFC5C7-D6DE-49BA-8002-8D46CC94F7DC}" destId="{227946C2-8CC1-4C66-8501-9C73B5B723A1}" srcOrd="1" destOrd="0" presId="urn:microsoft.com/office/officeart/2005/8/layout/hierarchy1"/>
    <dgm:cxn modelId="{FE9D6D43-0DCC-4B26-B4CB-1D76EC976D2A}" type="presParOf" srcId="{227946C2-8CC1-4C66-8501-9C73B5B723A1}" destId="{72A048FD-9E17-41B6-B08F-53AC5DB38AEF}" srcOrd="0" destOrd="0" presId="urn:microsoft.com/office/officeart/2005/8/layout/hierarchy1"/>
    <dgm:cxn modelId="{F0F24405-D4AB-4905-A83F-1B08048BBEAB}" type="presParOf" srcId="{227946C2-8CC1-4C66-8501-9C73B5B723A1}" destId="{E04C5590-8725-4CE4-B970-4E0B4857669A}" srcOrd="1" destOrd="0" presId="urn:microsoft.com/office/officeart/2005/8/layout/hierarchy1"/>
    <dgm:cxn modelId="{7FA6E052-2713-4AF9-8BB4-F64399380F59}" type="presParOf" srcId="{E04C5590-8725-4CE4-B970-4E0B4857669A}" destId="{4B5CFE47-AA5B-4F0D-AC4F-9B6BAED11F5A}" srcOrd="0" destOrd="0" presId="urn:microsoft.com/office/officeart/2005/8/layout/hierarchy1"/>
    <dgm:cxn modelId="{F38D8216-3CDD-45A9-A95D-D43EE417641C}" type="presParOf" srcId="{4B5CFE47-AA5B-4F0D-AC4F-9B6BAED11F5A}" destId="{5F634A67-7841-44A8-A140-29C694263734}" srcOrd="0" destOrd="0" presId="urn:microsoft.com/office/officeart/2005/8/layout/hierarchy1"/>
    <dgm:cxn modelId="{979149E3-A084-4619-9063-486DC161C015}" type="presParOf" srcId="{4B5CFE47-AA5B-4F0D-AC4F-9B6BAED11F5A}" destId="{57CF9832-BFA7-4BA1-AA6C-E8FD01B35CE0}" srcOrd="1" destOrd="0" presId="urn:microsoft.com/office/officeart/2005/8/layout/hierarchy1"/>
    <dgm:cxn modelId="{224F184B-016D-44B0-B869-2122B3FDB1A0}" type="presParOf" srcId="{E04C5590-8725-4CE4-B970-4E0B4857669A}" destId="{0647CB23-5FFC-42A1-B113-49950D9BCECD}" srcOrd="1" destOrd="0" presId="urn:microsoft.com/office/officeart/2005/8/layout/hierarchy1"/>
    <dgm:cxn modelId="{364B7A77-C829-42D2-B171-30EBBCB922A0}" type="presParOf" srcId="{227946C2-8CC1-4C66-8501-9C73B5B723A1}" destId="{BB2A1685-C553-4517-8156-BDDA2B5FB718}" srcOrd="2" destOrd="0" presId="urn:microsoft.com/office/officeart/2005/8/layout/hierarchy1"/>
    <dgm:cxn modelId="{3D65FABF-BE9B-45BE-93EF-188F64C414B7}" type="presParOf" srcId="{227946C2-8CC1-4C66-8501-9C73B5B723A1}" destId="{3E83BB3D-56D3-4387-A25F-9493B2FCBA55}" srcOrd="3" destOrd="0" presId="urn:microsoft.com/office/officeart/2005/8/layout/hierarchy1"/>
    <dgm:cxn modelId="{EEDD62D7-C8BE-4508-B18E-6AEE82352FFA}" type="presParOf" srcId="{3E83BB3D-56D3-4387-A25F-9493B2FCBA55}" destId="{1B9B6763-2E50-4FBD-9225-47F15341AAF5}" srcOrd="0" destOrd="0" presId="urn:microsoft.com/office/officeart/2005/8/layout/hierarchy1"/>
    <dgm:cxn modelId="{C3E8EF32-F140-4EF3-92F8-CB63F8EB5614}" type="presParOf" srcId="{1B9B6763-2E50-4FBD-9225-47F15341AAF5}" destId="{2BC6948C-5432-457E-A928-34BEC0A05376}" srcOrd="0" destOrd="0" presId="urn:microsoft.com/office/officeart/2005/8/layout/hierarchy1"/>
    <dgm:cxn modelId="{9BB85034-1322-47E1-BC76-C1EF6B25FBF0}" type="presParOf" srcId="{1B9B6763-2E50-4FBD-9225-47F15341AAF5}" destId="{95CAA74C-1B1A-49B1-A999-05373E84FCB0}" srcOrd="1" destOrd="0" presId="urn:microsoft.com/office/officeart/2005/8/layout/hierarchy1"/>
    <dgm:cxn modelId="{5432FF55-2FE3-4401-B444-C4713359E173}" type="presParOf" srcId="{3E83BB3D-56D3-4387-A25F-9493B2FCBA55}" destId="{82A5EF0A-A9AE-43BA-8BB9-38093A0A06E6}" srcOrd="1" destOrd="0" presId="urn:microsoft.com/office/officeart/2005/8/layout/hierarchy1"/>
    <dgm:cxn modelId="{BE069ED5-DC2F-4EE1-984F-FE1A19B613D7}" type="presParOf" srcId="{5A9467C6-02F6-4260-B8BD-F0D21E6DCABF}" destId="{49A94649-B625-4C2B-9B06-8588D265056A}" srcOrd="2" destOrd="0" presId="urn:microsoft.com/office/officeart/2005/8/layout/hierarchy1"/>
    <dgm:cxn modelId="{CF3B0A0F-7C35-4F48-BEB1-28947F1E32A8}" type="presParOf" srcId="{5A9467C6-02F6-4260-B8BD-F0D21E6DCABF}" destId="{92272562-6EA3-40D8-9796-D712C62C4909}" srcOrd="3" destOrd="0" presId="urn:microsoft.com/office/officeart/2005/8/layout/hierarchy1"/>
    <dgm:cxn modelId="{8690E32B-9E92-4097-A413-AD326B759C28}" type="presParOf" srcId="{92272562-6EA3-40D8-9796-D712C62C4909}" destId="{EB48C4B4-8B28-4224-917A-1D1A339EFF37}" srcOrd="0" destOrd="0" presId="urn:microsoft.com/office/officeart/2005/8/layout/hierarchy1"/>
    <dgm:cxn modelId="{E2F0AE7C-1F8D-42E9-89C1-1730D4345717}" type="presParOf" srcId="{EB48C4B4-8B28-4224-917A-1D1A339EFF37}" destId="{8CD27173-40B2-49B4-84D8-8268816F04FB}" srcOrd="0" destOrd="0" presId="urn:microsoft.com/office/officeart/2005/8/layout/hierarchy1"/>
    <dgm:cxn modelId="{BD7A23B3-E55B-4C25-8A11-4EE2A2CA4A77}" type="presParOf" srcId="{EB48C4B4-8B28-4224-917A-1D1A339EFF37}" destId="{5B310E8F-0DD0-4368-B3BF-ADDDD4E0C4ED}" srcOrd="1" destOrd="0" presId="urn:microsoft.com/office/officeart/2005/8/layout/hierarchy1"/>
    <dgm:cxn modelId="{D5B689E5-948B-485D-ABCF-310E9E6BE705}" type="presParOf" srcId="{92272562-6EA3-40D8-9796-D712C62C4909}" destId="{F18DA725-AF24-4EF5-A676-77ABC571BE58}" srcOrd="1" destOrd="0" presId="urn:microsoft.com/office/officeart/2005/8/layout/hierarchy1"/>
    <dgm:cxn modelId="{EC4AADD4-B4CE-4154-B432-1C2F541E0F95}" type="presParOf" srcId="{F18DA725-AF24-4EF5-A676-77ABC571BE58}" destId="{70443148-BBD4-4179-B926-8235C5DB58C4}" srcOrd="0" destOrd="0" presId="urn:microsoft.com/office/officeart/2005/8/layout/hierarchy1"/>
    <dgm:cxn modelId="{A8A06860-E118-4BAC-B9D6-B7AD8A0E4261}" type="presParOf" srcId="{F18DA725-AF24-4EF5-A676-77ABC571BE58}" destId="{F49CBCBB-E0D2-4DE7-A92F-7EE3477E5C54}" srcOrd="1" destOrd="0" presId="urn:microsoft.com/office/officeart/2005/8/layout/hierarchy1"/>
    <dgm:cxn modelId="{ED764128-1AC6-4DC3-934B-49F55A4362CC}" type="presParOf" srcId="{F49CBCBB-E0D2-4DE7-A92F-7EE3477E5C54}" destId="{5DD20155-8E12-4155-8222-59A360800EAB}" srcOrd="0" destOrd="0" presId="urn:microsoft.com/office/officeart/2005/8/layout/hierarchy1"/>
    <dgm:cxn modelId="{A4148977-B7C8-4953-BDBF-185E44B1F63B}" type="presParOf" srcId="{5DD20155-8E12-4155-8222-59A360800EAB}" destId="{F3A62DE0-E66A-4495-9041-B8BE1BAA39A8}" srcOrd="0" destOrd="0" presId="urn:microsoft.com/office/officeart/2005/8/layout/hierarchy1"/>
    <dgm:cxn modelId="{EB0878B6-18D1-4283-A212-C2C6B235AA23}" type="presParOf" srcId="{5DD20155-8E12-4155-8222-59A360800EAB}" destId="{9BA10F6F-39B5-4763-BDB7-42EE956DFF91}" srcOrd="1" destOrd="0" presId="urn:microsoft.com/office/officeart/2005/8/layout/hierarchy1"/>
    <dgm:cxn modelId="{901DBCBC-BD2F-4AE4-B20E-3DBDC837CC12}" type="presParOf" srcId="{F49CBCBB-E0D2-4DE7-A92F-7EE3477E5C54}" destId="{0D22CFC3-E7E9-4EF6-8A33-2F00936E0D9B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DD25F-2591-48BC-951C-B8D70226FE11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44D5388-947B-4632-96C4-24AD9A937250}">
      <dgm:prSet phldrT="[Текст]" custT="1"/>
      <dgm:spPr/>
      <dgm:t>
        <a:bodyPr/>
        <a:lstStyle/>
        <a:p>
          <a:r>
            <a:rPr lang="uk-UA" sz="7200" b="1" dirty="0">
              <a:solidFill>
                <a:schemeClr val="tx1"/>
              </a:solidFill>
              <a:latin typeface="Monotype Corsiva" pitchFamily="66" charset="0"/>
            </a:rPr>
            <a:t>Лірика</a:t>
          </a:r>
        </a:p>
      </dgm:t>
    </dgm:pt>
    <dgm:pt modelId="{2A6E9C99-C84F-46C5-898B-0DD28E82C8FC}" type="parTrans" cxnId="{4D868D1A-857B-4170-9E29-103D34BA58AB}">
      <dgm:prSet/>
      <dgm:spPr/>
      <dgm:t>
        <a:bodyPr/>
        <a:lstStyle/>
        <a:p>
          <a:endParaRPr lang="uk-UA"/>
        </a:p>
      </dgm:t>
    </dgm:pt>
    <dgm:pt modelId="{1B72523D-0E3D-413D-BCBE-6784AF3002A7}" type="sibTrans" cxnId="{4D868D1A-857B-4170-9E29-103D34BA58AB}">
      <dgm:prSet/>
      <dgm:spPr/>
      <dgm:t>
        <a:bodyPr/>
        <a:lstStyle/>
        <a:p>
          <a:endParaRPr lang="uk-UA"/>
        </a:p>
      </dgm:t>
    </dgm:pt>
    <dgm:pt modelId="{4E28E61E-1FB1-46B7-8E80-29E3E7A3B272}">
      <dgm:prSet phldrT="[Текст]"/>
      <dgm:spPr/>
      <dgm:t>
        <a:bodyPr/>
        <a:lstStyle/>
        <a:p>
          <a:r>
            <a:rPr lang="uk-UA" dirty="0"/>
            <a:t>Громадянська</a:t>
          </a:r>
        </a:p>
      </dgm:t>
    </dgm:pt>
    <dgm:pt modelId="{3A84FB46-91CB-4AA4-8746-383788A8E90F}" type="parTrans" cxnId="{B100E11B-3E4D-44E3-B803-27B298AC5466}">
      <dgm:prSet/>
      <dgm:spPr/>
      <dgm:t>
        <a:bodyPr/>
        <a:lstStyle/>
        <a:p>
          <a:endParaRPr lang="uk-UA"/>
        </a:p>
      </dgm:t>
    </dgm:pt>
    <dgm:pt modelId="{1834B993-7516-417A-B91B-2E6391B6C6C6}" type="sibTrans" cxnId="{B100E11B-3E4D-44E3-B803-27B298AC5466}">
      <dgm:prSet/>
      <dgm:spPr/>
      <dgm:t>
        <a:bodyPr/>
        <a:lstStyle/>
        <a:p>
          <a:endParaRPr lang="uk-UA"/>
        </a:p>
      </dgm:t>
    </dgm:pt>
    <dgm:pt modelId="{FCEFE95C-CE22-4806-A6F1-B631D25C4FB5}">
      <dgm:prSet phldrT="[Текст]"/>
      <dgm:spPr/>
      <dgm:t>
        <a:bodyPr/>
        <a:lstStyle/>
        <a:p>
          <a:r>
            <a:rPr lang="uk-UA" dirty="0"/>
            <a:t>Пейзажна</a:t>
          </a:r>
        </a:p>
      </dgm:t>
    </dgm:pt>
    <dgm:pt modelId="{7C3ED68C-C5F8-4AB8-B5C6-0916F9F2A5B3}" type="parTrans" cxnId="{31B5A7A5-0A69-43B0-89F0-528CEB027EB8}">
      <dgm:prSet/>
      <dgm:spPr/>
      <dgm:t>
        <a:bodyPr/>
        <a:lstStyle/>
        <a:p>
          <a:endParaRPr lang="uk-UA"/>
        </a:p>
      </dgm:t>
    </dgm:pt>
    <dgm:pt modelId="{07A6AA9F-6D6A-4395-8CA3-1A3A481A0C88}" type="sibTrans" cxnId="{31B5A7A5-0A69-43B0-89F0-528CEB027EB8}">
      <dgm:prSet/>
      <dgm:spPr/>
      <dgm:t>
        <a:bodyPr/>
        <a:lstStyle/>
        <a:p>
          <a:endParaRPr lang="uk-UA"/>
        </a:p>
      </dgm:t>
    </dgm:pt>
    <dgm:pt modelId="{69BA1310-9678-4AAD-92D7-7EE2A91D2A8C}">
      <dgm:prSet phldrT="[Текст]"/>
      <dgm:spPr/>
      <dgm:t>
        <a:bodyPr/>
        <a:lstStyle/>
        <a:p>
          <a:r>
            <a:rPr lang="uk-UA" dirty="0"/>
            <a:t>Інтимна</a:t>
          </a:r>
        </a:p>
      </dgm:t>
    </dgm:pt>
    <dgm:pt modelId="{0CE76103-E6E5-4D34-BD39-CFE48F0787F4}" type="parTrans" cxnId="{0F70664E-E34A-4402-94DF-44FD0278EC2D}">
      <dgm:prSet/>
      <dgm:spPr/>
      <dgm:t>
        <a:bodyPr/>
        <a:lstStyle/>
        <a:p>
          <a:endParaRPr lang="uk-UA"/>
        </a:p>
      </dgm:t>
    </dgm:pt>
    <dgm:pt modelId="{CE6CB986-ECC6-44CC-A396-416B84C78E7F}" type="sibTrans" cxnId="{0F70664E-E34A-4402-94DF-44FD0278EC2D}">
      <dgm:prSet/>
      <dgm:spPr/>
      <dgm:t>
        <a:bodyPr/>
        <a:lstStyle/>
        <a:p>
          <a:endParaRPr lang="uk-UA"/>
        </a:p>
      </dgm:t>
    </dgm:pt>
    <dgm:pt modelId="{64AF41DF-F406-4A6D-878F-7C96D0F1C5AA}">
      <dgm:prSet phldrT="[Текст]"/>
      <dgm:spPr/>
      <dgm:t>
        <a:bodyPr/>
        <a:lstStyle/>
        <a:p>
          <a:r>
            <a:rPr lang="uk-UA" dirty="0"/>
            <a:t>Філософська</a:t>
          </a:r>
        </a:p>
      </dgm:t>
    </dgm:pt>
    <dgm:pt modelId="{E1442007-ED8B-4158-9BD7-609DC2B5F09E}" type="parTrans" cxnId="{247F0487-2DD7-4A58-94AD-28CA0E3ED18A}">
      <dgm:prSet/>
      <dgm:spPr/>
      <dgm:t>
        <a:bodyPr/>
        <a:lstStyle/>
        <a:p>
          <a:endParaRPr lang="uk-UA"/>
        </a:p>
      </dgm:t>
    </dgm:pt>
    <dgm:pt modelId="{C21DA27E-4770-47FC-8A36-29EC8BB991B7}" type="sibTrans" cxnId="{247F0487-2DD7-4A58-94AD-28CA0E3ED18A}">
      <dgm:prSet/>
      <dgm:spPr/>
      <dgm:t>
        <a:bodyPr/>
        <a:lstStyle/>
        <a:p>
          <a:endParaRPr lang="uk-UA"/>
        </a:p>
      </dgm:t>
    </dgm:pt>
    <dgm:pt modelId="{A020F33E-D97B-4496-B9A7-500ACCD04456}" type="pres">
      <dgm:prSet presAssocID="{CDADD25F-2591-48BC-951C-B8D70226FE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0C7FF3-92E3-4564-A864-F55902DA787A}" type="pres">
      <dgm:prSet presAssocID="{644D5388-947B-4632-96C4-24AD9A937250}" presName="root1" presStyleCnt="0"/>
      <dgm:spPr/>
    </dgm:pt>
    <dgm:pt modelId="{7B13B8B6-88DC-4FA7-A390-C3ADF6355BE7}" type="pres">
      <dgm:prSet presAssocID="{644D5388-947B-4632-96C4-24AD9A937250}" presName="LevelOneTextNode" presStyleLbl="node0" presStyleIdx="0" presStyleCnt="1" custScaleX="317742" custLinFactNeighborX="-46892" custLinFactNeighborY="-4325">
        <dgm:presLayoutVars>
          <dgm:chPref val="3"/>
        </dgm:presLayoutVars>
      </dgm:prSet>
      <dgm:spPr/>
    </dgm:pt>
    <dgm:pt modelId="{6298A408-8CB6-4CAC-9D15-2A9AF6643A5F}" type="pres">
      <dgm:prSet presAssocID="{644D5388-947B-4632-96C4-24AD9A937250}" presName="level2hierChild" presStyleCnt="0"/>
      <dgm:spPr/>
    </dgm:pt>
    <dgm:pt modelId="{5F619CDD-D361-457A-B254-302EB7BF8D7C}" type="pres">
      <dgm:prSet presAssocID="{3A84FB46-91CB-4AA4-8746-383788A8E90F}" presName="conn2-1" presStyleLbl="parChTrans1D2" presStyleIdx="0" presStyleCnt="4"/>
      <dgm:spPr/>
    </dgm:pt>
    <dgm:pt modelId="{AEB82E25-EDB1-4A77-B6EF-9AD8A0C514C1}" type="pres">
      <dgm:prSet presAssocID="{3A84FB46-91CB-4AA4-8746-383788A8E90F}" presName="connTx" presStyleLbl="parChTrans1D2" presStyleIdx="0" presStyleCnt="4"/>
      <dgm:spPr/>
    </dgm:pt>
    <dgm:pt modelId="{6435E9FC-A9BD-4B6F-9071-B1D32026DFE6}" type="pres">
      <dgm:prSet presAssocID="{4E28E61E-1FB1-46B7-8E80-29E3E7A3B272}" presName="root2" presStyleCnt="0"/>
      <dgm:spPr/>
    </dgm:pt>
    <dgm:pt modelId="{5EECEE02-3E0D-4700-A90E-97E3D5EB55CA}" type="pres">
      <dgm:prSet presAssocID="{4E28E61E-1FB1-46B7-8E80-29E3E7A3B272}" presName="LevelTwoTextNode" presStyleLbl="node2" presStyleIdx="0" presStyleCnt="4">
        <dgm:presLayoutVars>
          <dgm:chPref val="3"/>
        </dgm:presLayoutVars>
      </dgm:prSet>
      <dgm:spPr/>
    </dgm:pt>
    <dgm:pt modelId="{13933FFF-4818-4575-89E6-460000D701F7}" type="pres">
      <dgm:prSet presAssocID="{4E28E61E-1FB1-46B7-8E80-29E3E7A3B272}" presName="level3hierChild" presStyleCnt="0"/>
      <dgm:spPr/>
    </dgm:pt>
    <dgm:pt modelId="{E040CB45-BE75-4588-B607-863A54311DD7}" type="pres">
      <dgm:prSet presAssocID="{7C3ED68C-C5F8-4AB8-B5C6-0916F9F2A5B3}" presName="conn2-1" presStyleLbl="parChTrans1D2" presStyleIdx="1" presStyleCnt="4"/>
      <dgm:spPr/>
    </dgm:pt>
    <dgm:pt modelId="{EBC1076E-436B-4E35-B786-EDE43FAD1CFF}" type="pres">
      <dgm:prSet presAssocID="{7C3ED68C-C5F8-4AB8-B5C6-0916F9F2A5B3}" presName="connTx" presStyleLbl="parChTrans1D2" presStyleIdx="1" presStyleCnt="4"/>
      <dgm:spPr/>
    </dgm:pt>
    <dgm:pt modelId="{EAEE8F02-6FE6-4672-A0C4-2BE5482407BD}" type="pres">
      <dgm:prSet presAssocID="{FCEFE95C-CE22-4806-A6F1-B631D25C4FB5}" presName="root2" presStyleCnt="0"/>
      <dgm:spPr/>
    </dgm:pt>
    <dgm:pt modelId="{3E799985-D772-4AA6-844E-12BB50FB5225}" type="pres">
      <dgm:prSet presAssocID="{FCEFE95C-CE22-4806-A6F1-B631D25C4FB5}" presName="LevelTwoTextNode" presStyleLbl="node2" presStyleIdx="1" presStyleCnt="4">
        <dgm:presLayoutVars>
          <dgm:chPref val="3"/>
        </dgm:presLayoutVars>
      </dgm:prSet>
      <dgm:spPr/>
    </dgm:pt>
    <dgm:pt modelId="{6B12269D-BAC6-4984-9A2A-A9334EA07AF8}" type="pres">
      <dgm:prSet presAssocID="{FCEFE95C-CE22-4806-A6F1-B631D25C4FB5}" presName="level3hierChild" presStyleCnt="0"/>
      <dgm:spPr/>
    </dgm:pt>
    <dgm:pt modelId="{1353867B-9DFC-4F5D-932B-A171D3EE82EC}" type="pres">
      <dgm:prSet presAssocID="{0CE76103-E6E5-4D34-BD39-CFE48F0787F4}" presName="conn2-1" presStyleLbl="parChTrans1D2" presStyleIdx="2" presStyleCnt="4"/>
      <dgm:spPr/>
    </dgm:pt>
    <dgm:pt modelId="{812C91D1-0583-4613-8A60-5D7CEADF9F26}" type="pres">
      <dgm:prSet presAssocID="{0CE76103-E6E5-4D34-BD39-CFE48F0787F4}" presName="connTx" presStyleLbl="parChTrans1D2" presStyleIdx="2" presStyleCnt="4"/>
      <dgm:spPr/>
    </dgm:pt>
    <dgm:pt modelId="{D58BAA0F-40F6-4A92-AB81-ACE48C95C74A}" type="pres">
      <dgm:prSet presAssocID="{69BA1310-9678-4AAD-92D7-7EE2A91D2A8C}" presName="root2" presStyleCnt="0"/>
      <dgm:spPr/>
    </dgm:pt>
    <dgm:pt modelId="{7C862551-9D31-4CF7-9F96-B8AAB95E9591}" type="pres">
      <dgm:prSet presAssocID="{69BA1310-9678-4AAD-92D7-7EE2A91D2A8C}" presName="LevelTwoTextNode" presStyleLbl="node2" presStyleIdx="2" presStyleCnt="4">
        <dgm:presLayoutVars>
          <dgm:chPref val="3"/>
        </dgm:presLayoutVars>
      </dgm:prSet>
      <dgm:spPr/>
    </dgm:pt>
    <dgm:pt modelId="{04B12384-6E62-426C-981F-12856F474CC5}" type="pres">
      <dgm:prSet presAssocID="{69BA1310-9678-4AAD-92D7-7EE2A91D2A8C}" presName="level3hierChild" presStyleCnt="0"/>
      <dgm:spPr/>
    </dgm:pt>
    <dgm:pt modelId="{AE7A8DA1-6658-46F8-8976-64B53D034E7B}" type="pres">
      <dgm:prSet presAssocID="{E1442007-ED8B-4158-9BD7-609DC2B5F09E}" presName="conn2-1" presStyleLbl="parChTrans1D2" presStyleIdx="3" presStyleCnt="4"/>
      <dgm:spPr/>
    </dgm:pt>
    <dgm:pt modelId="{1D15FBB5-C64D-4416-851E-CA380A0BDADD}" type="pres">
      <dgm:prSet presAssocID="{E1442007-ED8B-4158-9BD7-609DC2B5F09E}" presName="connTx" presStyleLbl="parChTrans1D2" presStyleIdx="3" presStyleCnt="4"/>
      <dgm:spPr/>
    </dgm:pt>
    <dgm:pt modelId="{DAFDA3BF-622E-494C-A00E-01E55330F343}" type="pres">
      <dgm:prSet presAssocID="{64AF41DF-F406-4A6D-878F-7C96D0F1C5AA}" presName="root2" presStyleCnt="0"/>
      <dgm:spPr/>
    </dgm:pt>
    <dgm:pt modelId="{1C885A39-E808-404E-BDFD-9D6781293B2F}" type="pres">
      <dgm:prSet presAssocID="{64AF41DF-F406-4A6D-878F-7C96D0F1C5AA}" presName="LevelTwoTextNode" presStyleLbl="node2" presStyleIdx="3" presStyleCnt="4">
        <dgm:presLayoutVars>
          <dgm:chPref val="3"/>
        </dgm:presLayoutVars>
      </dgm:prSet>
      <dgm:spPr/>
    </dgm:pt>
    <dgm:pt modelId="{4839A278-7D03-4956-83B4-543783CA0D72}" type="pres">
      <dgm:prSet presAssocID="{64AF41DF-F406-4A6D-878F-7C96D0F1C5AA}" presName="level3hierChild" presStyleCnt="0"/>
      <dgm:spPr/>
    </dgm:pt>
  </dgm:ptLst>
  <dgm:cxnLst>
    <dgm:cxn modelId="{165D1E0A-5428-4CB2-83DE-813EF3C806A3}" type="presOf" srcId="{3A84FB46-91CB-4AA4-8746-383788A8E90F}" destId="{5F619CDD-D361-457A-B254-302EB7BF8D7C}" srcOrd="0" destOrd="0" presId="urn:microsoft.com/office/officeart/2008/layout/HorizontalMultiLevelHierarchy"/>
    <dgm:cxn modelId="{511D5717-ED27-428D-B34F-483081A4C6A3}" type="presOf" srcId="{3A84FB46-91CB-4AA4-8746-383788A8E90F}" destId="{AEB82E25-EDB1-4A77-B6EF-9AD8A0C514C1}" srcOrd="1" destOrd="0" presId="urn:microsoft.com/office/officeart/2008/layout/HorizontalMultiLevelHierarchy"/>
    <dgm:cxn modelId="{59F7D218-7F86-481E-83FC-27B70FB3C63F}" type="presOf" srcId="{4E28E61E-1FB1-46B7-8E80-29E3E7A3B272}" destId="{5EECEE02-3E0D-4700-A90E-97E3D5EB55CA}" srcOrd="0" destOrd="0" presId="urn:microsoft.com/office/officeart/2008/layout/HorizontalMultiLevelHierarchy"/>
    <dgm:cxn modelId="{4D868D1A-857B-4170-9E29-103D34BA58AB}" srcId="{CDADD25F-2591-48BC-951C-B8D70226FE11}" destId="{644D5388-947B-4632-96C4-24AD9A937250}" srcOrd="0" destOrd="0" parTransId="{2A6E9C99-C84F-46C5-898B-0DD28E82C8FC}" sibTransId="{1B72523D-0E3D-413D-BCBE-6784AF3002A7}"/>
    <dgm:cxn modelId="{B100E11B-3E4D-44E3-B803-27B298AC5466}" srcId="{644D5388-947B-4632-96C4-24AD9A937250}" destId="{4E28E61E-1FB1-46B7-8E80-29E3E7A3B272}" srcOrd="0" destOrd="0" parTransId="{3A84FB46-91CB-4AA4-8746-383788A8E90F}" sibTransId="{1834B993-7516-417A-B91B-2E6391B6C6C6}"/>
    <dgm:cxn modelId="{4722A91F-153D-4726-B1AE-684882551785}" type="presOf" srcId="{E1442007-ED8B-4158-9BD7-609DC2B5F09E}" destId="{1D15FBB5-C64D-4416-851E-CA380A0BDADD}" srcOrd="1" destOrd="0" presId="urn:microsoft.com/office/officeart/2008/layout/HorizontalMultiLevelHierarchy"/>
    <dgm:cxn modelId="{59F2B42C-8C18-4478-B543-68964D0D6A7E}" type="presOf" srcId="{69BA1310-9678-4AAD-92D7-7EE2A91D2A8C}" destId="{7C862551-9D31-4CF7-9F96-B8AAB95E9591}" srcOrd="0" destOrd="0" presId="urn:microsoft.com/office/officeart/2008/layout/HorizontalMultiLevelHierarchy"/>
    <dgm:cxn modelId="{12920135-70C4-4151-A3DE-BD3199072470}" type="presOf" srcId="{E1442007-ED8B-4158-9BD7-609DC2B5F09E}" destId="{AE7A8DA1-6658-46F8-8976-64B53D034E7B}" srcOrd="0" destOrd="0" presId="urn:microsoft.com/office/officeart/2008/layout/HorizontalMultiLevelHierarchy"/>
    <dgm:cxn modelId="{011D5C3B-85C2-4216-B0D8-6D27DAF9D983}" type="presOf" srcId="{7C3ED68C-C5F8-4AB8-B5C6-0916F9F2A5B3}" destId="{EBC1076E-436B-4E35-B786-EDE43FAD1CFF}" srcOrd="1" destOrd="0" presId="urn:microsoft.com/office/officeart/2008/layout/HorizontalMultiLevelHierarchy"/>
    <dgm:cxn modelId="{0F70664E-E34A-4402-94DF-44FD0278EC2D}" srcId="{644D5388-947B-4632-96C4-24AD9A937250}" destId="{69BA1310-9678-4AAD-92D7-7EE2A91D2A8C}" srcOrd="2" destOrd="0" parTransId="{0CE76103-E6E5-4D34-BD39-CFE48F0787F4}" sibTransId="{CE6CB986-ECC6-44CC-A396-416B84C78E7F}"/>
    <dgm:cxn modelId="{C1CC2D70-3687-4D0E-B3E7-DF4D4119FB35}" type="presOf" srcId="{64AF41DF-F406-4A6D-878F-7C96D0F1C5AA}" destId="{1C885A39-E808-404E-BDFD-9D6781293B2F}" srcOrd="0" destOrd="0" presId="urn:microsoft.com/office/officeart/2008/layout/HorizontalMultiLevelHierarchy"/>
    <dgm:cxn modelId="{7C036656-8C11-4122-937B-109D961F520E}" type="presOf" srcId="{7C3ED68C-C5F8-4AB8-B5C6-0916F9F2A5B3}" destId="{E040CB45-BE75-4588-B607-863A54311DD7}" srcOrd="0" destOrd="0" presId="urn:microsoft.com/office/officeart/2008/layout/HorizontalMultiLevelHierarchy"/>
    <dgm:cxn modelId="{1CD1277B-36B6-4C29-BC86-B4280BE8B378}" type="presOf" srcId="{FCEFE95C-CE22-4806-A6F1-B631D25C4FB5}" destId="{3E799985-D772-4AA6-844E-12BB50FB5225}" srcOrd="0" destOrd="0" presId="urn:microsoft.com/office/officeart/2008/layout/HorizontalMultiLevelHierarchy"/>
    <dgm:cxn modelId="{247F0487-2DD7-4A58-94AD-28CA0E3ED18A}" srcId="{644D5388-947B-4632-96C4-24AD9A937250}" destId="{64AF41DF-F406-4A6D-878F-7C96D0F1C5AA}" srcOrd="3" destOrd="0" parTransId="{E1442007-ED8B-4158-9BD7-609DC2B5F09E}" sibTransId="{C21DA27E-4770-47FC-8A36-29EC8BB991B7}"/>
    <dgm:cxn modelId="{364E8098-70F0-41A3-A809-590A4D0E136E}" type="presOf" srcId="{0CE76103-E6E5-4D34-BD39-CFE48F0787F4}" destId="{1353867B-9DFC-4F5D-932B-A171D3EE82EC}" srcOrd="0" destOrd="0" presId="urn:microsoft.com/office/officeart/2008/layout/HorizontalMultiLevelHierarchy"/>
    <dgm:cxn modelId="{31B5A7A5-0A69-43B0-89F0-528CEB027EB8}" srcId="{644D5388-947B-4632-96C4-24AD9A937250}" destId="{FCEFE95C-CE22-4806-A6F1-B631D25C4FB5}" srcOrd="1" destOrd="0" parTransId="{7C3ED68C-C5F8-4AB8-B5C6-0916F9F2A5B3}" sibTransId="{07A6AA9F-6D6A-4395-8CA3-1A3A481A0C88}"/>
    <dgm:cxn modelId="{AB286AAE-7373-45E7-A678-0E6BCCAE6BE9}" type="presOf" srcId="{CDADD25F-2591-48BC-951C-B8D70226FE11}" destId="{A020F33E-D97B-4496-B9A7-500ACCD04456}" srcOrd="0" destOrd="0" presId="urn:microsoft.com/office/officeart/2008/layout/HorizontalMultiLevelHierarchy"/>
    <dgm:cxn modelId="{7CA32DDC-7DF9-4CE5-B9BF-6E80782D0435}" type="presOf" srcId="{0CE76103-E6E5-4D34-BD39-CFE48F0787F4}" destId="{812C91D1-0583-4613-8A60-5D7CEADF9F26}" srcOrd="1" destOrd="0" presId="urn:microsoft.com/office/officeart/2008/layout/HorizontalMultiLevelHierarchy"/>
    <dgm:cxn modelId="{0CD6FAF9-F976-4E1A-8334-EFE0EB1282B5}" type="presOf" srcId="{644D5388-947B-4632-96C4-24AD9A937250}" destId="{7B13B8B6-88DC-4FA7-A390-C3ADF6355BE7}" srcOrd="0" destOrd="0" presId="urn:microsoft.com/office/officeart/2008/layout/HorizontalMultiLevelHierarchy"/>
    <dgm:cxn modelId="{AC2BE3F2-23E5-4F13-8826-853D6682772A}" type="presParOf" srcId="{A020F33E-D97B-4496-B9A7-500ACCD04456}" destId="{E80C7FF3-92E3-4564-A864-F55902DA787A}" srcOrd="0" destOrd="0" presId="urn:microsoft.com/office/officeart/2008/layout/HorizontalMultiLevelHierarchy"/>
    <dgm:cxn modelId="{98388FE7-F679-4F55-BAFC-AA66A3E6DA22}" type="presParOf" srcId="{E80C7FF3-92E3-4564-A864-F55902DA787A}" destId="{7B13B8B6-88DC-4FA7-A390-C3ADF6355BE7}" srcOrd="0" destOrd="0" presId="urn:microsoft.com/office/officeart/2008/layout/HorizontalMultiLevelHierarchy"/>
    <dgm:cxn modelId="{39F81B6B-0340-4463-8EF3-9CE325D01D23}" type="presParOf" srcId="{E80C7FF3-92E3-4564-A864-F55902DA787A}" destId="{6298A408-8CB6-4CAC-9D15-2A9AF6643A5F}" srcOrd="1" destOrd="0" presId="urn:microsoft.com/office/officeart/2008/layout/HorizontalMultiLevelHierarchy"/>
    <dgm:cxn modelId="{248D3CA8-FBB8-4B50-A06E-F3966D249995}" type="presParOf" srcId="{6298A408-8CB6-4CAC-9D15-2A9AF6643A5F}" destId="{5F619CDD-D361-457A-B254-302EB7BF8D7C}" srcOrd="0" destOrd="0" presId="urn:microsoft.com/office/officeart/2008/layout/HorizontalMultiLevelHierarchy"/>
    <dgm:cxn modelId="{E9669F20-B431-43FE-A402-D2B030A1624E}" type="presParOf" srcId="{5F619CDD-D361-457A-B254-302EB7BF8D7C}" destId="{AEB82E25-EDB1-4A77-B6EF-9AD8A0C514C1}" srcOrd="0" destOrd="0" presId="urn:microsoft.com/office/officeart/2008/layout/HorizontalMultiLevelHierarchy"/>
    <dgm:cxn modelId="{323D0A81-2989-427F-BF75-DAE33C1A26CE}" type="presParOf" srcId="{6298A408-8CB6-4CAC-9D15-2A9AF6643A5F}" destId="{6435E9FC-A9BD-4B6F-9071-B1D32026DFE6}" srcOrd="1" destOrd="0" presId="urn:microsoft.com/office/officeart/2008/layout/HorizontalMultiLevelHierarchy"/>
    <dgm:cxn modelId="{52E9F3B5-5461-499F-BF06-C78A05FFEFC8}" type="presParOf" srcId="{6435E9FC-A9BD-4B6F-9071-B1D32026DFE6}" destId="{5EECEE02-3E0D-4700-A90E-97E3D5EB55CA}" srcOrd="0" destOrd="0" presId="urn:microsoft.com/office/officeart/2008/layout/HorizontalMultiLevelHierarchy"/>
    <dgm:cxn modelId="{5965B516-85E2-4A89-91F3-4CA4FD49F77D}" type="presParOf" srcId="{6435E9FC-A9BD-4B6F-9071-B1D32026DFE6}" destId="{13933FFF-4818-4575-89E6-460000D701F7}" srcOrd="1" destOrd="0" presId="urn:microsoft.com/office/officeart/2008/layout/HorizontalMultiLevelHierarchy"/>
    <dgm:cxn modelId="{DEB003B5-1576-4707-9F6C-C40D9AE14D82}" type="presParOf" srcId="{6298A408-8CB6-4CAC-9D15-2A9AF6643A5F}" destId="{E040CB45-BE75-4588-B607-863A54311DD7}" srcOrd="2" destOrd="0" presId="urn:microsoft.com/office/officeart/2008/layout/HorizontalMultiLevelHierarchy"/>
    <dgm:cxn modelId="{43AECD0C-F362-4B02-9A1C-E01BC72B19FA}" type="presParOf" srcId="{E040CB45-BE75-4588-B607-863A54311DD7}" destId="{EBC1076E-436B-4E35-B786-EDE43FAD1CFF}" srcOrd="0" destOrd="0" presId="urn:microsoft.com/office/officeart/2008/layout/HorizontalMultiLevelHierarchy"/>
    <dgm:cxn modelId="{7FE34D6A-B43F-4057-8147-09C211909A6A}" type="presParOf" srcId="{6298A408-8CB6-4CAC-9D15-2A9AF6643A5F}" destId="{EAEE8F02-6FE6-4672-A0C4-2BE5482407BD}" srcOrd="3" destOrd="0" presId="urn:microsoft.com/office/officeart/2008/layout/HorizontalMultiLevelHierarchy"/>
    <dgm:cxn modelId="{FC22DF0D-9BA3-4161-A10A-0B9653297BC8}" type="presParOf" srcId="{EAEE8F02-6FE6-4672-A0C4-2BE5482407BD}" destId="{3E799985-D772-4AA6-844E-12BB50FB5225}" srcOrd="0" destOrd="0" presId="urn:microsoft.com/office/officeart/2008/layout/HorizontalMultiLevelHierarchy"/>
    <dgm:cxn modelId="{4C8F6695-6F4A-43A6-AC2B-A6A3B6FF4474}" type="presParOf" srcId="{EAEE8F02-6FE6-4672-A0C4-2BE5482407BD}" destId="{6B12269D-BAC6-4984-9A2A-A9334EA07AF8}" srcOrd="1" destOrd="0" presId="urn:microsoft.com/office/officeart/2008/layout/HorizontalMultiLevelHierarchy"/>
    <dgm:cxn modelId="{CF12283C-1E31-4159-85CD-5408746B170D}" type="presParOf" srcId="{6298A408-8CB6-4CAC-9D15-2A9AF6643A5F}" destId="{1353867B-9DFC-4F5D-932B-A171D3EE82EC}" srcOrd="4" destOrd="0" presId="urn:microsoft.com/office/officeart/2008/layout/HorizontalMultiLevelHierarchy"/>
    <dgm:cxn modelId="{984EBC54-85DA-44D3-9CB5-953D0F8BFEC9}" type="presParOf" srcId="{1353867B-9DFC-4F5D-932B-A171D3EE82EC}" destId="{812C91D1-0583-4613-8A60-5D7CEADF9F26}" srcOrd="0" destOrd="0" presId="urn:microsoft.com/office/officeart/2008/layout/HorizontalMultiLevelHierarchy"/>
    <dgm:cxn modelId="{07A8EA8A-E520-4518-B8F1-C44D6EF8BD0B}" type="presParOf" srcId="{6298A408-8CB6-4CAC-9D15-2A9AF6643A5F}" destId="{D58BAA0F-40F6-4A92-AB81-ACE48C95C74A}" srcOrd="5" destOrd="0" presId="urn:microsoft.com/office/officeart/2008/layout/HorizontalMultiLevelHierarchy"/>
    <dgm:cxn modelId="{B8DCE409-40DE-4080-838A-AEBAD2056205}" type="presParOf" srcId="{D58BAA0F-40F6-4A92-AB81-ACE48C95C74A}" destId="{7C862551-9D31-4CF7-9F96-B8AAB95E9591}" srcOrd="0" destOrd="0" presId="urn:microsoft.com/office/officeart/2008/layout/HorizontalMultiLevelHierarchy"/>
    <dgm:cxn modelId="{8415558A-AC8F-43BF-A9D9-99841E4B0530}" type="presParOf" srcId="{D58BAA0F-40F6-4A92-AB81-ACE48C95C74A}" destId="{04B12384-6E62-426C-981F-12856F474CC5}" srcOrd="1" destOrd="0" presId="urn:microsoft.com/office/officeart/2008/layout/HorizontalMultiLevelHierarchy"/>
    <dgm:cxn modelId="{F9E6E51E-549E-488B-9B19-00D8F7A78D1E}" type="presParOf" srcId="{6298A408-8CB6-4CAC-9D15-2A9AF6643A5F}" destId="{AE7A8DA1-6658-46F8-8976-64B53D034E7B}" srcOrd="6" destOrd="0" presId="urn:microsoft.com/office/officeart/2008/layout/HorizontalMultiLevelHierarchy"/>
    <dgm:cxn modelId="{E25C0A85-1A06-48AF-959C-C5F9B9B2AF2D}" type="presParOf" srcId="{AE7A8DA1-6658-46F8-8976-64B53D034E7B}" destId="{1D15FBB5-C64D-4416-851E-CA380A0BDADD}" srcOrd="0" destOrd="0" presId="urn:microsoft.com/office/officeart/2008/layout/HorizontalMultiLevelHierarchy"/>
    <dgm:cxn modelId="{6AE553EE-4A92-4A94-B03D-4DA7C17D5207}" type="presParOf" srcId="{6298A408-8CB6-4CAC-9D15-2A9AF6643A5F}" destId="{DAFDA3BF-622E-494C-A00E-01E55330F343}" srcOrd="7" destOrd="0" presId="urn:microsoft.com/office/officeart/2008/layout/HorizontalMultiLevelHierarchy"/>
    <dgm:cxn modelId="{F4959D31-A002-45CB-8222-EACB54CF90CB}" type="presParOf" srcId="{DAFDA3BF-622E-494C-A00E-01E55330F343}" destId="{1C885A39-E808-404E-BDFD-9D6781293B2F}" srcOrd="0" destOrd="0" presId="urn:microsoft.com/office/officeart/2008/layout/HorizontalMultiLevelHierarchy"/>
    <dgm:cxn modelId="{EC0C20C2-5168-4963-93D7-A1A26B841EA4}" type="presParOf" srcId="{DAFDA3BF-622E-494C-A00E-01E55330F343}" destId="{4839A278-7D03-4956-83B4-543783CA0D72}" srcOrd="1" destOrd="0" presId="urn:microsoft.com/office/officeart/2008/layout/HorizontalMultiLevelHierarchy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390D64-1AA3-4191-A4B0-57E8FF6C264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B85AAF8-A9EB-4F69-A719-5CDDE4A6D6F5}">
      <dgm:prSet phldrT="[Текст]" custT="1"/>
      <dgm:spPr/>
      <dgm:t>
        <a:bodyPr/>
        <a:lstStyle/>
        <a:p>
          <a:r>
            <a:rPr lang="uk-UA" sz="6600" b="1" dirty="0">
              <a:solidFill>
                <a:schemeClr val="tx1"/>
              </a:solidFill>
              <a:latin typeface="Monotype Corsiva" pitchFamily="66" charset="0"/>
            </a:rPr>
            <a:t>Драма</a:t>
          </a:r>
        </a:p>
      </dgm:t>
    </dgm:pt>
    <dgm:pt modelId="{E7B0B21A-3255-437E-A184-F3B778965859}" type="parTrans" cxnId="{22EC9ADD-A90E-4EEE-8CE4-FE4078D5889E}">
      <dgm:prSet/>
      <dgm:spPr/>
      <dgm:t>
        <a:bodyPr/>
        <a:lstStyle/>
        <a:p>
          <a:endParaRPr lang="uk-UA"/>
        </a:p>
      </dgm:t>
    </dgm:pt>
    <dgm:pt modelId="{7329A21C-EC94-46EF-BFCD-19E3D0C30A95}" type="sibTrans" cxnId="{22EC9ADD-A90E-4EEE-8CE4-FE4078D5889E}">
      <dgm:prSet/>
      <dgm:spPr/>
      <dgm:t>
        <a:bodyPr/>
        <a:lstStyle/>
        <a:p>
          <a:endParaRPr lang="uk-UA"/>
        </a:p>
      </dgm:t>
    </dgm:pt>
    <dgm:pt modelId="{11981AA1-E73D-4439-97DD-D6CAF788F4B5}">
      <dgm:prSet phldrT="[Текст]"/>
      <dgm:spPr/>
      <dgm:t>
        <a:bodyPr/>
        <a:lstStyle/>
        <a:p>
          <a:r>
            <a:rPr lang="uk-UA" dirty="0"/>
            <a:t>Трагедія</a:t>
          </a:r>
        </a:p>
      </dgm:t>
    </dgm:pt>
    <dgm:pt modelId="{5A574DE2-138B-4382-857F-401DA52D9244}" type="parTrans" cxnId="{EDC3FE67-336E-4225-8457-E2A2CFD4D0CB}">
      <dgm:prSet/>
      <dgm:spPr/>
      <dgm:t>
        <a:bodyPr/>
        <a:lstStyle/>
        <a:p>
          <a:endParaRPr lang="uk-UA"/>
        </a:p>
      </dgm:t>
    </dgm:pt>
    <dgm:pt modelId="{3E830974-CD55-4A52-ABFC-D91930B346D7}" type="sibTrans" cxnId="{EDC3FE67-336E-4225-8457-E2A2CFD4D0CB}">
      <dgm:prSet/>
      <dgm:spPr/>
      <dgm:t>
        <a:bodyPr/>
        <a:lstStyle/>
        <a:p>
          <a:endParaRPr lang="uk-UA"/>
        </a:p>
      </dgm:t>
    </dgm:pt>
    <dgm:pt modelId="{C56E0F67-5625-4237-9C52-07C4272DB3B4}">
      <dgm:prSet phldrT="[Текст]"/>
      <dgm:spPr/>
      <dgm:t>
        <a:bodyPr/>
        <a:lstStyle/>
        <a:p>
          <a:r>
            <a:rPr lang="uk-UA" dirty="0"/>
            <a:t>Комедія</a:t>
          </a:r>
        </a:p>
      </dgm:t>
    </dgm:pt>
    <dgm:pt modelId="{89151F6C-C860-4E65-B8B6-D09B62E74229}" type="parTrans" cxnId="{BE34CA46-C868-4C71-9DF5-7628186102B2}">
      <dgm:prSet/>
      <dgm:spPr/>
      <dgm:t>
        <a:bodyPr/>
        <a:lstStyle/>
        <a:p>
          <a:endParaRPr lang="uk-UA"/>
        </a:p>
      </dgm:t>
    </dgm:pt>
    <dgm:pt modelId="{02A91EFC-B98C-4CFA-A623-4821B2327BBC}" type="sibTrans" cxnId="{BE34CA46-C868-4C71-9DF5-7628186102B2}">
      <dgm:prSet/>
      <dgm:spPr/>
      <dgm:t>
        <a:bodyPr/>
        <a:lstStyle/>
        <a:p>
          <a:endParaRPr lang="uk-UA"/>
        </a:p>
      </dgm:t>
    </dgm:pt>
    <dgm:pt modelId="{9D3572F3-9B17-4E1A-9A00-33C1B86539AA}">
      <dgm:prSet phldrT="[Текст]"/>
      <dgm:spPr/>
      <dgm:t>
        <a:bodyPr/>
        <a:lstStyle/>
        <a:p>
          <a:r>
            <a:rPr lang="uk-UA" dirty="0"/>
            <a:t>Драма</a:t>
          </a:r>
        </a:p>
      </dgm:t>
    </dgm:pt>
    <dgm:pt modelId="{A207E4B1-CA2B-4A21-8427-6CD1265F2DA1}" type="parTrans" cxnId="{CB79DAE1-E463-4E79-8354-85A15AACEE5E}">
      <dgm:prSet/>
      <dgm:spPr/>
      <dgm:t>
        <a:bodyPr/>
        <a:lstStyle/>
        <a:p>
          <a:endParaRPr lang="uk-UA"/>
        </a:p>
      </dgm:t>
    </dgm:pt>
    <dgm:pt modelId="{46D829BB-26FC-45A1-B8A3-24A7C301E353}" type="sibTrans" cxnId="{CB79DAE1-E463-4E79-8354-85A15AACEE5E}">
      <dgm:prSet/>
      <dgm:spPr/>
      <dgm:t>
        <a:bodyPr/>
        <a:lstStyle/>
        <a:p>
          <a:endParaRPr lang="uk-UA"/>
        </a:p>
      </dgm:t>
    </dgm:pt>
    <dgm:pt modelId="{FD339A35-5492-4416-A46E-806E5DB3E1D4}" type="pres">
      <dgm:prSet presAssocID="{FF390D64-1AA3-4191-A4B0-57E8FF6C264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1FA8589-4E0A-4216-9629-3689A1CFEEE4}" type="pres">
      <dgm:prSet presAssocID="{0B85AAF8-A9EB-4F69-A719-5CDDE4A6D6F5}" presName="root1" presStyleCnt="0"/>
      <dgm:spPr/>
    </dgm:pt>
    <dgm:pt modelId="{45F52C9C-D26B-4DA3-B6C0-8EF2FFE7C67A}" type="pres">
      <dgm:prSet presAssocID="{0B85AAF8-A9EB-4F69-A719-5CDDE4A6D6F5}" presName="LevelOneTextNode" presStyleLbl="node0" presStyleIdx="0" presStyleCnt="1" custScaleX="239724">
        <dgm:presLayoutVars>
          <dgm:chPref val="3"/>
        </dgm:presLayoutVars>
      </dgm:prSet>
      <dgm:spPr/>
    </dgm:pt>
    <dgm:pt modelId="{B553D875-3192-4691-8227-3B07C3115B9C}" type="pres">
      <dgm:prSet presAssocID="{0B85AAF8-A9EB-4F69-A719-5CDDE4A6D6F5}" presName="level2hierChild" presStyleCnt="0"/>
      <dgm:spPr/>
    </dgm:pt>
    <dgm:pt modelId="{8866C2D3-8C7D-4140-BE60-774366750475}" type="pres">
      <dgm:prSet presAssocID="{5A574DE2-138B-4382-857F-401DA52D9244}" presName="conn2-1" presStyleLbl="parChTrans1D2" presStyleIdx="0" presStyleCnt="3"/>
      <dgm:spPr/>
    </dgm:pt>
    <dgm:pt modelId="{9A60F897-3889-4B30-B77E-7EAEDAE02285}" type="pres">
      <dgm:prSet presAssocID="{5A574DE2-138B-4382-857F-401DA52D9244}" presName="connTx" presStyleLbl="parChTrans1D2" presStyleIdx="0" presStyleCnt="3"/>
      <dgm:spPr/>
    </dgm:pt>
    <dgm:pt modelId="{D7A45B39-855B-479A-A20D-77F222AEA934}" type="pres">
      <dgm:prSet presAssocID="{11981AA1-E73D-4439-97DD-D6CAF788F4B5}" presName="root2" presStyleCnt="0"/>
      <dgm:spPr/>
    </dgm:pt>
    <dgm:pt modelId="{C4944E6D-A4D5-45E0-8A8C-B786535D9897}" type="pres">
      <dgm:prSet presAssocID="{11981AA1-E73D-4439-97DD-D6CAF788F4B5}" presName="LevelTwoTextNode" presStyleLbl="node2" presStyleIdx="0" presStyleCnt="3">
        <dgm:presLayoutVars>
          <dgm:chPref val="3"/>
        </dgm:presLayoutVars>
      </dgm:prSet>
      <dgm:spPr/>
    </dgm:pt>
    <dgm:pt modelId="{8C05F314-FC1D-4F80-AFF4-0C18FB373A51}" type="pres">
      <dgm:prSet presAssocID="{11981AA1-E73D-4439-97DD-D6CAF788F4B5}" presName="level3hierChild" presStyleCnt="0"/>
      <dgm:spPr/>
    </dgm:pt>
    <dgm:pt modelId="{AE1059DA-8A0F-4229-B41C-401039EE22EE}" type="pres">
      <dgm:prSet presAssocID="{89151F6C-C860-4E65-B8B6-D09B62E74229}" presName="conn2-1" presStyleLbl="parChTrans1D2" presStyleIdx="1" presStyleCnt="3"/>
      <dgm:spPr/>
    </dgm:pt>
    <dgm:pt modelId="{FEC79E0F-F277-4B48-8471-53E48038D1B0}" type="pres">
      <dgm:prSet presAssocID="{89151F6C-C860-4E65-B8B6-D09B62E74229}" presName="connTx" presStyleLbl="parChTrans1D2" presStyleIdx="1" presStyleCnt="3"/>
      <dgm:spPr/>
    </dgm:pt>
    <dgm:pt modelId="{670FD75E-3BEF-4B4C-8675-5532192C22C0}" type="pres">
      <dgm:prSet presAssocID="{C56E0F67-5625-4237-9C52-07C4272DB3B4}" presName="root2" presStyleCnt="0"/>
      <dgm:spPr/>
    </dgm:pt>
    <dgm:pt modelId="{C3D6C5E6-D418-46A5-9ED7-7CD7C54ABB08}" type="pres">
      <dgm:prSet presAssocID="{C56E0F67-5625-4237-9C52-07C4272DB3B4}" presName="LevelTwoTextNode" presStyleLbl="node2" presStyleIdx="1" presStyleCnt="3">
        <dgm:presLayoutVars>
          <dgm:chPref val="3"/>
        </dgm:presLayoutVars>
      </dgm:prSet>
      <dgm:spPr/>
    </dgm:pt>
    <dgm:pt modelId="{CBDAD14C-0DD4-4387-96AC-F246ADF77B5E}" type="pres">
      <dgm:prSet presAssocID="{C56E0F67-5625-4237-9C52-07C4272DB3B4}" presName="level3hierChild" presStyleCnt="0"/>
      <dgm:spPr/>
    </dgm:pt>
    <dgm:pt modelId="{28AD1B14-484B-4594-9ACC-461552EEC76E}" type="pres">
      <dgm:prSet presAssocID="{A207E4B1-CA2B-4A21-8427-6CD1265F2DA1}" presName="conn2-1" presStyleLbl="parChTrans1D2" presStyleIdx="2" presStyleCnt="3"/>
      <dgm:spPr/>
    </dgm:pt>
    <dgm:pt modelId="{5FA0799F-180D-43A7-877C-4C5631F37D98}" type="pres">
      <dgm:prSet presAssocID="{A207E4B1-CA2B-4A21-8427-6CD1265F2DA1}" presName="connTx" presStyleLbl="parChTrans1D2" presStyleIdx="2" presStyleCnt="3"/>
      <dgm:spPr/>
    </dgm:pt>
    <dgm:pt modelId="{0CB06904-B1CA-44A8-8F10-6AA4AE20ECC9}" type="pres">
      <dgm:prSet presAssocID="{9D3572F3-9B17-4E1A-9A00-33C1B86539AA}" presName="root2" presStyleCnt="0"/>
      <dgm:spPr/>
    </dgm:pt>
    <dgm:pt modelId="{A9DF4F38-21AD-495E-9D00-BCB4193D2ED0}" type="pres">
      <dgm:prSet presAssocID="{9D3572F3-9B17-4E1A-9A00-33C1B86539AA}" presName="LevelTwoTextNode" presStyleLbl="node2" presStyleIdx="2" presStyleCnt="3">
        <dgm:presLayoutVars>
          <dgm:chPref val="3"/>
        </dgm:presLayoutVars>
      </dgm:prSet>
      <dgm:spPr/>
    </dgm:pt>
    <dgm:pt modelId="{C41067C5-C3DA-43F1-BD23-F3FB6CA2C130}" type="pres">
      <dgm:prSet presAssocID="{9D3572F3-9B17-4E1A-9A00-33C1B86539AA}" presName="level3hierChild" presStyleCnt="0"/>
      <dgm:spPr/>
    </dgm:pt>
  </dgm:ptLst>
  <dgm:cxnLst>
    <dgm:cxn modelId="{73D2692F-FE6B-49BE-A79A-2D8CE656962D}" type="presOf" srcId="{C56E0F67-5625-4237-9C52-07C4272DB3B4}" destId="{C3D6C5E6-D418-46A5-9ED7-7CD7C54ABB08}" srcOrd="0" destOrd="0" presId="urn:microsoft.com/office/officeart/2008/layout/HorizontalMultiLevelHierarchy"/>
    <dgm:cxn modelId="{BE34CA46-C868-4C71-9DF5-7628186102B2}" srcId="{0B85AAF8-A9EB-4F69-A719-5CDDE4A6D6F5}" destId="{C56E0F67-5625-4237-9C52-07C4272DB3B4}" srcOrd="1" destOrd="0" parTransId="{89151F6C-C860-4E65-B8B6-D09B62E74229}" sibTransId="{02A91EFC-B98C-4CFA-A623-4821B2327BBC}"/>
    <dgm:cxn modelId="{EDC3FE67-336E-4225-8457-E2A2CFD4D0CB}" srcId="{0B85AAF8-A9EB-4F69-A719-5CDDE4A6D6F5}" destId="{11981AA1-E73D-4439-97DD-D6CAF788F4B5}" srcOrd="0" destOrd="0" parTransId="{5A574DE2-138B-4382-857F-401DA52D9244}" sibTransId="{3E830974-CD55-4A52-ABFC-D91930B346D7}"/>
    <dgm:cxn modelId="{39F8B973-E0A1-4349-8F76-898BC1528453}" type="presOf" srcId="{5A574DE2-138B-4382-857F-401DA52D9244}" destId="{8866C2D3-8C7D-4140-BE60-774366750475}" srcOrd="0" destOrd="0" presId="urn:microsoft.com/office/officeart/2008/layout/HorizontalMultiLevelHierarchy"/>
    <dgm:cxn modelId="{0AFD7178-83EA-4B78-BC3C-CED6FA421C63}" type="presOf" srcId="{5A574DE2-138B-4382-857F-401DA52D9244}" destId="{9A60F897-3889-4B30-B77E-7EAEDAE02285}" srcOrd="1" destOrd="0" presId="urn:microsoft.com/office/officeart/2008/layout/HorizontalMultiLevelHierarchy"/>
    <dgm:cxn modelId="{CF9BBE78-7720-4A10-830A-CC0F39355843}" type="presOf" srcId="{FF390D64-1AA3-4191-A4B0-57E8FF6C2641}" destId="{FD339A35-5492-4416-A46E-806E5DB3E1D4}" srcOrd="0" destOrd="0" presId="urn:microsoft.com/office/officeart/2008/layout/HorizontalMultiLevelHierarchy"/>
    <dgm:cxn modelId="{2356115A-E4C6-4D5C-8138-74BF3557A759}" type="presOf" srcId="{11981AA1-E73D-4439-97DD-D6CAF788F4B5}" destId="{C4944E6D-A4D5-45E0-8A8C-B786535D9897}" srcOrd="0" destOrd="0" presId="urn:microsoft.com/office/officeart/2008/layout/HorizontalMultiLevelHierarchy"/>
    <dgm:cxn modelId="{E45AB88B-3BD2-4FF8-B30D-5E7D31FE6040}" type="presOf" srcId="{A207E4B1-CA2B-4A21-8427-6CD1265F2DA1}" destId="{28AD1B14-484B-4594-9ACC-461552EEC76E}" srcOrd="0" destOrd="0" presId="urn:microsoft.com/office/officeart/2008/layout/HorizontalMultiLevelHierarchy"/>
    <dgm:cxn modelId="{137AC2A0-CB35-47F5-9F30-AA2490643CFE}" type="presOf" srcId="{89151F6C-C860-4E65-B8B6-D09B62E74229}" destId="{AE1059DA-8A0F-4229-B41C-401039EE22EE}" srcOrd="0" destOrd="0" presId="urn:microsoft.com/office/officeart/2008/layout/HorizontalMultiLevelHierarchy"/>
    <dgm:cxn modelId="{F8FA21D0-9AA9-47E5-A05A-2355F19FBB80}" type="presOf" srcId="{89151F6C-C860-4E65-B8B6-D09B62E74229}" destId="{FEC79E0F-F277-4B48-8471-53E48038D1B0}" srcOrd="1" destOrd="0" presId="urn:microsoft.com/office/officeart/2008/layout/HorizontalMultiLevelHierarchy"/>
    <dgm:cxn modelId="{22EC9ADD-A90E-4EEE-8CE4-FE4078D5889E}" srcId="{FF390D64-1AA3-4191-A4B0-57E8FF6C2641}" destId="{0B85AAF8-A9EB-4F69-A719-5CDDE4A6D6F5}" srcOrd="0" destOrd="0" parTransId="{E7B0B21A-3255-437E-A184-F3B778965859}" sibTransId="{7329A21C-EC94-46EF-BFCD-19E3D0C30A95}"/>
    <dgm:cxn modelId="{F1DD6DE0-A5C7-4DD5-9EFB-A786F50B04F1}" type="presOf" srcId="{9D3572F3-9B17-4E1A-9A00-33C1B86539AA}" destId="{A9DF4F38-21AD-495E-9D00-BCB4193D2ED0}" srcOrd="0" destOrd="0" presId="urn:microsoft.com/office/officeart/2008/layout/HorizontalMultiLevelHierarchy"/>
    <dgm:cxn modelId="{CB79DAE1-E463-4E79-8354-85A15AACEE5E}" srcId="{0B85AAF8-A9EB-4F69-A719-5CDDE4A6D6F5}" destId="{9D3572F3-9B17-4E1A-9A00-33C1B86539AA}" srcOrd="2" destOrd="0" parTransId="{A207E4B1-CA2B-4A21-8427-6CD1265F2DA1}" sibTransId="{46D829BB-26FC-45A1-B8A3-24A7C301E353}"/>
    <dgm:cxn modelId="{17615EF8-A7D8-43F3-9E55-39C20821A800}" type="presOf" srcId="{0B85AAF8-A9EB-4F69-A719-5CDDE4A6D6F5}" destId="{45F52C9C-D26B-4DA3-B6C0-8EF2FFE7C67A}" srcOrd="0" destOrd="0" presId="urn:microsoft.com/office/officeart/2008/layout/HorizontalMultiLevelHierarchy"/>
    <dgm:cxn modelId="{062BDCFE-F874-4FDE-AD68-9246C89FA0A8}" type="presOf" srcId="{A207E4B1-CA2B-4A21-8427-6CD1265F2DA1}" destId="{5FA0799F-180D-43A7-877C-4C5631F37D98}" srcOrd="1" destOrd="0" presId="urn:microsoft.com/office/officeart/2008/layout/HorizontalMultiLevelHierarchy"/>
    <dgm:cxn modelId="{06DB00B3-6101-4693-B9B3-49328C58E457}" type="presParOf" srcId="{FD339A35-5492-4416-A46E-806E5DB3E1D4}" destId="{21FA8589-4E0A-4216-9629-3689A1CFEEE4}" srcOrd="0" destOrd="0" presId="urn:microsoft.com/office/officeart/2008/layout/HorizontalMultiLevelHierarchy"/>
    <dgm:cxn modelId="{3F5233BC-A790-43B4-B495-2B65DA7A8D2A}" type="presParOf" srcId="{21FA8589-4E0A-4216-9629-3689A1CFEEE4}" destId="{45F52C9C-D26B-4DA3-B6C0-8EF2FFE7C67A}" srcOrd="0" destOrd="0" presId="urn:microsoft.com/office/officeart/2008/layout/HorizontalMultiLevelHierarchy"/>
    <dgm:cxn modelId="{BE19C6C8-9F73-4FB6-9BA1-4F9DFE6DE0C0}" type="presParOf" srcId="{21FA8589-4E0A-4216-9629-3689A1CFEEE4}" destId="{B553D875-3192-4691-8227-3B07C3115B9C}" srcOrd="1" destOrd="0" presId="urn:microsoft.com/office/officeart/2008/layout/HorizontalMultiLevelHierarchy"/>
    <dgm:cxn modelId="{264AF810-401F-4089-9DDA-1EC9C0019E9E}" type="presParOf" srcId="{B553D875-3192-4691-8227-3B07C3115B9C}" destId="{8866C2D3-8C7D-4140-BE60-774366750475}" srcOrd="0" destOrd="0" presId="urn:microsoft.com/office/officeart/2008/layout/HorizontalMultiLevelHierarchy"/>
    <dgm:cxn modelId="{68C5A600-6327-4885-A664-0EB1D9126343}" type="presParOf" srcId="{8866C2D3-8C7D-4140-BE60-774366750475}" destId="{9A60F897-3889-4B30-B77E-7EAEDAE02285}" srcOrd="0" destOrd="0" presId="urn:microsoft.com/office/officeart/2008/layout/HorizontalMultiLevelHierarchy"/>
    <dgm:cxn modelId="{3BF08D97-3ACF-42C6-8E6B-2FC99C577C6F}" type="presParOf" srcId="{B553D875-3192-4691-8227-3B07C3115B9C}" destId="{D7A45B39-855B-479A-A20D-77F222AEA934}" srcOrd="1" destOrd="0" presId="urn:microsoft.com/office/officeart/2008/layout/HorizontalMultiLevelHierarchy"/>
    <dgm:cxn modelId="{30F39D55-6363-4166-87D6-26FA33A78B1F}" type="presParOf" srcId="{D7A45B39-855B-479A-A20D-77F222AEA934}" destId="{C4944E6D-A4D5-45E0-8A8C-B786535D9897}" srcOrd="0" destOrd="0" presId="urn:microsoft.com/office/officeart/2008/layout/HorizontalMultiLevelHierarchy"/>
    <dgm:cxn modelId="{B7257589-7537-4B5D-96E3-0D43356AC776}" type="presParOf" srcId="{D7A45B39-855B-479A-A20D-77F222AEA934}" destId="{8C05F314-FC1D-4F80-AFF4-0C18FB373A51}" srcOrd="1" destOrd="0" presId="urn:microsoft.com/office/officeart/2008/layout/HorizontalMultiLevelHierarchy"/>
    <dgm:cxn modelId="{37EE6E45-784E-4487-802A-1ED621D782CD}" type="presParOf" srcId="{B553D875-3192-4691-8227-3B07C3115B9C}" destId="{AE1059DA-8A0F-4229-B41C-401039EE22EE}" srcOrd="2" destOrd="0" presId="urn:microsoft.com/office/officeart/2008/layout/HorizontalMultiLevelHierarchy"/>
    <dgm:cxn modelId="{62D04E25-C678-4A44-878D-9A7184BBD8C0}" type="presParOf" srcId="{AE1059DA-8A0F-4229-B41C-401039EE22EE}" destId="{FEC79E0F-F277-4B48-8471-53E48038D1B0}" srcOrd="0" destOrd="0" presId="urn:microsoft.com/office/officeart/2008/layout/HorizontalMultiLevelHierarchy"/>
    <dgm:cxn modelId="{0269AA50-991A-422E-B2D2-AE53625278C7}" type="presParOf" srcId="{B553D875-3192-4691-8227-3B07C3115B9C}" destId="{670FD75E-3BEF-4B4C-8675-5532192C22C0}" srcOrd="3" destOrd="0" presId="urn:microsoft.com/office/officeart/2008/layout/HorizontalMultiLevelHierarchy"/>
    <dgm:cxn modelId="{BC2DC38B-4887-45ED-BAEF-5CB4360B035A}" type="presParOf" srcId="{670FD75E-3BEF-4B4C-8675-5532192C22C0}" destId="{C3D6C5E6-D418-46A5-9ED7-7CD7C54ABB08}" srcOrd="0" destOrd="0" presId="urn:microsoft.com/office/officeart/2008/layout/HorizontalMultiLevelHierarchy"/>
    <dgm:cxn modelId="{BC5AE493-9444-41CB-B972-C0430BB11D58}" type="presParOf" srcId="{670FD75E-3BEF-4B4C-8675-5532192C22C0}" destId="{CBDAD14C-0DD4-4387-96AC-F246ADF77B5E}" srcOrd="1" destOrd="0" presId="urn:microsoft.com/office/officeart/2008/layout/HorizontalMultiLevelHierarchy"/>
    <dgm:cxn modelId="{B2F48BBA-FC31-4A80-9BAC-CF485FA2E669}" type="presParOf" srcId="{B553D875-3192-4691-8227-3B07C3115B9C}" destId="{28AD1B14-484B-4594-9ACC-461552EEC76E}" srcOrd="4" destOrd="0" presId="urn:microsoft.com/office/officeart/2008/layout/HorizontalMultiLevelHierarchy"/>
    <dgm:cxn modelId="{8121DFC0-A3D3-445D-B4A9-6528308B6CCE}" type="presParOf" srcId="{28AD1B14-484B-4594-9ACC-461552EEC76E}" destId="{5FA0799F-180D-43A7-877C-4C5631F37D98}" srcOrd="0" destOrd="0" presId="urn:microsoft.com/office/officeart/2008/layout/HorizontalMultiLevelHierarchy"/>
    <dgm:cxn modelId="{5F6E1008-4BA7-4A8E-AC22-70475FDA1554}" type="presParOf" srcId="{B553D875-3192-4691-8227-3B07C3115B9C}" destId="{0CB06904-B1CA-44A8-8F10-6AA4AE20ECC9}" srcOrd="5" destOrd="0" presId="urn:microsoft.com/office/officeart/2008/layout/HorizontalMultiLevelHierarchy"/>
    <dgm:cxn modelId="{53B9EB75-0563-41E2-B313-832CB9729579}" type="presParOf" srcId="{0CB06904-B1CA-44A8-8F10-6AA4AE20ECC9}" destId="{A9DF4F38-21AD-495E-9D00-BCB4193D2ED0}" srcOrd="0" destOrd="0" presId="urn:microsoft.com/office/officeart/2008/layout/HorizontalMultiLevelHierarchy"/>
    <dgm:cxn modelId="{A51D218D-7F29-4D43-B4B9-4A5BECE163C2}" type="presParOf" srcId="{0CB06904-B1CA-44A8-8F10-6AA4AE20ECC9}" destId="{C41067C5-C3DA-43F1-BD23-F3FB6CA2C130}" srcOrd="1" destOrd="0" presId="urn:microsoft.com/office/officeart/2008/layout/HorizontalMultiLevelHierarchy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478B72-3207-4188-8282-902FE4D252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99FDF8-2C3D-4779-AF78-DAABBDAD7A20}">
      <dgm:prSet phldrT="[Текст]"/>
      <dgm:spPr/>
      <dgm:t>
        <a:bodyPr/>
        <a:lstStyle/>
        <a:p>
          <a:r>
            <a:rPr lang="uk-UA" dirty="0"/>
            <a:t>Дума</a:t>
          </a:r>
        </a:p>
      </dgm:t>
    </dgm:pt>
    <dgm:pt modelId="{E0BF38EB-6BDF-405A-870E-89856C34AB4B}" type="parTrans" cxnId="{D9A6BD4E-FC6E-412B-8D85-771B9A8050B1}">
      <dgm:prSet/>
      <dgm:spPr/>
      <dgm:t>
        <a:bodyPr/>
        <a:lstStyle/>
        <a:p>
          <a:endParaRPr lang="uk-UA"/>
        </a:p>
      </dgm:t>
    </dgm:pt>
    <dgm:pt modelId="{6B0762AA-698E-4BFA-A7FA-CA20ACC14DD0}" type="sibTrans" cxnId="{D9A6BD4E-FC6E-412B-8D85-771B9A8050B1}">
      <dgm:prSet/>
      <dgm:spPr/>
      <dgm:t>
        <a:bodyPr/>
        <a:lstStyle/>
        <a:p>
          <a:endParaRPr lang="uk-UA"/>
        </a:p>
      </dgm:t>
    </dgm:pt>
    <dgm:pt modelId="{7AB183FE-F98B-4D5F-B35F-2D5E3FE9C115}">
      <dgm:prSet phldrT="[Текст]"/>
      <dgm:spPr/>
      <dgm:t>
        <a:bodyPr/>
        <a:lstStyle/>
        <a:p>
          <a:r>
            <a:rPr lang="uk-UA" dirty="0"/>
            <a:t>Поема</a:t>
          </a:r>
        </a:p>
      </dgm:t>
    </dgm:pt>
    <dgm:pt modelId="{27EDA1AC-DE24-4048-B25B-FDE93580C42D}" type="parTrans" cxnId="{D514F93C-3BCC-4DF8-BF6E-25F160009CF6}">
      <dgm:prSet/>
      <dgm:spPr/>
      <dgm:t>
        <a:bodyPr/>
        <a:lstStyle/>
        <a:p>
          <a:endParaRPr lang="uk-UA"/>
        </a:p>
      </dgm:t>
    </dgm:pt>
    <dgm:pt modelId="{4F1D1138-63D4-4340-BA7F-5AA670C8DE4F}" type="sibTrans" cxnId="{D514F93C-3BCC-4DF8-BF6E-25F160009CF6}">
      <dgm:prSet/>
      <dgm:spPr/>
      <dgm:t>
        <a:bodyPr/>
        <a:lstStyle/>
        <a:p>
          <a:endParaRPr lang="uk-UA"/>
        </a:p>
      </dgm:t>
    </dgm:pt>
    <dgm:pt modelId="{D1F0332E-C5F0-4C2F-B31B-0D4679B591AF}">
      <dgm:prSet phldrT="[Текст]"/>
      <dgm:spPr/>
      <dgm:t>
        <a:bodyPr/>
        <a:lstStyle/>
        <a:p>
          <a:r>
            <a:rPr lang="uk-UA" dirty="0"/>
            <a:t>Балада</a:t>
          </a:r>
        </a:p>
      </dgm:t>
    </dgm:pt>
    <dgm:pt modelId="{49D2509D-4917-4A9D-8CBB-9BA87D8A4155}" type="parTrans" cxnId="{14C418E1-0E1B-4F28-B3D7-F2F38E22EBA7}">
      <dgm:prSet/>
      <dgm:spPr/>
      <dgm:t>
        <a:bodyPr/>
        <a:lstStyle/>
        <a:p>
          <a:endParaRPr lang="uk-UA"/>
        </a:p>
      </dgm:t>
    </dgm:pt>
    <dgm:pt modelId="{7851588C-DD5F-41D8-A909-89604A37B921}" type="sibTrans" cxnId="{14C418E1-0E1B-4F28-B3D7-F2F38E22EBA7}">
      <dgm:prSet/>
      <dgm:spPr/>
      <dgm:t>
        <a:bodyPr/>
        <a:lstStyle/>
        <a:p>
          <a:endParaRPr lang="uk-UA"/>
        </a:p>
      </dgm:t>
    </dgm:pt>
    <dgm:pt modelId="{6EF23002-25C0-48DD-B3A5-51128665A4A9}">
      <dgm:prSet phldrT="[Текст]"/>
      <dgm:spPr/>
      <dgm:t>
        <a:bodyPr/>
        <a:lstStyle/>
        <a:p>
          <a:r>
            <a:rPr lang="uk-UA" dirty="0"/>
            <a:t>Байка</a:t>
          </a:r>
        </a:p>
      </dgm:t>
    </dgm:pt>
    <dgm:pt modelId="{0E72C3A0-7B3D-48C9-8463-94072FABEEFC}" type="parTrans" cxnId="{8A8108AC-4926-47EF-8B5D-64F8E10F120B}">
      <dgm:prSet/>
      <dgm:spPr/>
      <dgm:t>
        <a:bodyPr/>
        <a:lstStyle/>
        <a:p>
          <a:endParaRPr lang="uk-UA"/>
        </a:p>
      </dgm:t>
    </dgm:pt>
    <dgm:pt modelId="{02EA24F5-5048-4F4F-8131-CCD6D73BDD76}" type="sibTrans" cxnId="{8A8108AC-4926-47EF-8B5D-64F8E10F120B}">
      <dgm:prSet/>
      <dgm:spPr/>
      <dgm:t>
        <a:bodyPr/>
        <a:lstStyle/>
        <a:p>
          <a:endParaRPr lang="uk-UA"/>
        </a:p>
      </dgm:t>
    </dgm:pt>
    <dgm:pt modelId="{D5309B82-B491-4E28-9FD0-C3514B959DC6}" type="pres">
      <dgm:prSet presAssocID="{8A478B72-3207-4188-8282-902FE4D25209}" presName="diagram" presStyleCnt="0">
        <dgm:presLayoutVars>
          <dgm:dir/>
          <dgm:resizeHandles val="exact"/>
        </dgm:presLayoutVars>
      </dgm:prSet>
      <dgm:spPr/>
    </dgm:pt>
    <dgm:pt modelId="{4732AE95-15BE-4382-A691-F8D735618E43}" type="pres">
      <dgm:prSet presAssocID="{CA99FDF8-2C3D-4779-AF78-DAABBDAD7A20}" presName="node" presStyleLbl="node1" presStyleIdx="0" presStyleCnt="4" custScaleX="71301" custScaleY="39052" custLinFactNeighborX="-567" custLinFactNeighborY="-14131">
        <dgm:presLayoutVars>
          <dgm:bulletEnabled val="1"/>
        </dgm:presLayoutVars>
      </dgm:prSet>
      <dgm:spPr/>
    </dgm:pt>
    <dgm:pt modelId="{CFC0B4CA-9E37-44E1-9B75-B8AA235E917F}" type="pres">
      <dgm:prSet presAssocID="{6B0762AA-698E-4BFA-A7FA-CA20ACC14DD0}" presName="sibTrans" presStyleCnt="0"/>
      <dgm:spPr/>
    </dgm:pt>
    <dgm:pt modelId="{A472BACA-A72E-4C2F-9C84-53CBED037602}" type="pres">
      <dgm:prSet presAssocID="{7AB183FE-F98B-4D5F-B35F-2D5E3FE9C115}" presName="node" presStyleLbl="node1" presStyleIdx="1" presStyleCnt="4" custScaleX="50904" custScaleY="40740" custLinFactNeighborX="-1618" custLinFactNeighborY="-941">
        <dgm:presLayoutVars>
          <dgm:bulletEnabled val="1"/>
        </dgm:presLayoutVars>
      </dgm:prSet>
      <dgm:spPr/>
    </dgm:pt>
    <dgm:pt modelId="{B07AD4F1-0E92-4E4B-99E2-E27186C3292F}" type="pres">
      <dgm:prSet presAssocID="{4F1D1138-63D4-4340-BA7F-5AA670C8DE4F}" presName="sibTrans" presStyleCnt="0"/>
      <dgm:spPr/>
    </dgm:pt>
    <dgm:pt modelId="{2576A8AC-D3C5-4699-AA17-E77CA698FDA7}" type="pres">
      <dgm:prSet presAssocID="{D1F0332E-C5F0-4C2F-B31B-0D4679B591AF}" presName="node" presStyleLbl="node1" presStyleIdx="2" presStyleCnt="4" custScaleX="76341" custScaleY="39482" custLinFactNeighborX="-1300" custLinFactNeighborY="-4847">
        <dgm:presLayoutVars>
          <dgm:bulletEnabled val="1"/>
        </dgm:presLayoutVars>
      </dgm:prSet>
      <dgm:spPr/>
    </dgm:pt>
    <dgm:pt modelId="{CF9F90F4-F52F-4AFE-9B2F-4B25162BB195}" type="pres">
      <dgm:prSet presAssocID="{7851588C-DD5F-41D8-A909-89604A37B921}" presName="sibTrans" presStyleCnt="0"/>
      <dgm:spPr/>
    </dgm:pt>
    <dgm:pt modelId="{FE94D56F-3415-4ED1-802F-79E34392D00C}" type="pres">
      <dgm:prSet presAssocID="{6EF23002-25C0-48DD-B3A5-51128665A4A9}" presName="node" presStyleLbl="node1" presStyleIdx="3" presStyleCnt="4" custScaleX="49338" custScaleY="32918" custLinFactNeighborX="-4921" custLinFactNeighborY="-10187">
        <dgm:presLayoutVars>
          <dgm:bulletEnabled val="1"/>
        </dgm:presLayoutVars>
      </dgm:prSet>
      <dgm:spPr/>
    </dgm:pt>
  </dgm:ptLst>
  <dgm:cxnLst>
    <dgm:cxn modelId="{C289F233-1570-4AB2-B6A1-D0B15CCD5750}" type="presOf" srcId="{8A478B72-3207-4188-8282-902FE4D25209}" destId="{D5309B82-B491-4E28-9FD0-C3514B959DC6}" srcOrd="0" destOrd="0" presId="urn:microsoft.com/office/officeart/2005/8/layout/default"/>
    <dgm:cxn modelId="{D514F93C-3BCC-4DF8-BF6E-25F160009CF6}" srcId="{8A478B72-3207-4188-8282-902FE4D25209}" destId="{7AB183FE-F98B-4D5F-B35F-2D5E3FE9C115}" srcOrd="1" destOrd="0" parTransId="{27EDA1AC-DE24-4048-B25B-FDE93580C42D}" sibTransId="{4F1D1138-63D4-4340-BA7F-5AA670C8DE4F}"/>
    <dgm:cxn modelId="{673E086D-943B-4A4D-A04A-6CB413DE5FE6}" type="presOf" srcId="{CA99FDF8-2C3D-4779-AF78-DAABBDAD7A20}" destId="{4732AE95-15BE-4382-A691-F8D735618E43}" srcOrd="0" destOrd="0" presId="urn:microsoft.com/office/officeart/2005/8/layout/default"/>
    <dgm:cxn modelId="{D9A6BD4E-FC6E-412B-8D85-771B9A8050B1}" srcId="{8A478B72-3207-4188-8282-902FE4D25209}" destId="{CA99FDF8-2C3D-4779-AF78-DAABBDAD7A20}" srcOrd="0" destOrd="0" parTransId="{E0BF38EB-6BDF-405A-870E-89856C34AB4B}" sibTransId="{6B0762AA-698E-4BFA-A7FA-CA20ACC14DD0}"/>
    <dgm:cxn modelId="{B6CFCE51-4936-46A8-9FE2-5016ADB89ACD}" type="presOf" srcId="{6EF23002-25C0-48DD-B3A5-51128665A4A9}" destId="{FE94D56F-3415-4ED1-802F-79E34392D00C}" srcOrd="0" destOrd="0" presId="urn:microsoft.com/office/officeart/2005/8/layout/default"/>
    <dgm:cxn modelId="{8A8108AC-4926-47EF-8B5D-64F8E10F120B}" srcId="{8A478B72-3207-4188-8282-902FE4D25209}" destId="{6EF23002-25C0-48DD-B3A5-51128665A4A9}" srcOrd="3" destOrd="0" parTransId="{0E72C3A0-7B3D-48C9-8463-94072FABEEFC}" sibTransId="{02EA24F5-5048-4F4F-8131-CCD6D73BDD76}"/>
    <dgm:cxn modelId="{2C81C1B5-88CA-4E13-B7DA-8DEBFF661EAB}" type="presOf" srcId="{7AB183FE-F98B-4D5F-B35F-2D5E3FE9C115}" destId="{A472BACA-A72E-4C2F-9C84-53CBED037602}" srcOrd="0" destOrd="0" presId="urn:microsoft.com/office/officeart/2005/8/layout/default"/>
    <dgm:cxn modelId="{D26C8CE0-EA3C-45AE-8396-3F498EA09926}" type="presOf" srcId="{D1F0332E-C5F0-4C2F-B31B-0D4679B591AF}" destId="{2576A8AC-D3C5-4699-AA17-E77CA698FDA7}" srcOrd="0" destOrd="0" presId="urn:microsoft.com/office/officeart/2005/8/layout/default"/>
    <dgm:cxn modelId="{14C418E1-0E1B-4F28-B3D7-F2F38E22EBA7}" srcId="{8A478B72-3207-4188-8282-902FE4D25209}" destId="{D1F0332E-C5F0-4C2F-B31B-0D4679B591AF}" srcOrd="2" destOrd="0" parTransId="{49D2509D-4917-4A9D-8CBB-9BA87D8A4155}" sibTransId="{7851588C-DD5F-41D8-A909-89604A37B921}"/>
    <dgm:cxn modelId="{B3F5E829-F6BA-40AE-BD38-B79292F83F75}" type="presParOf" srcId="{D5309B82-B491-4E28-9FD0-C3514B959DC6}" destId="{4732AE95-15BE-4382-A691-F8D735618E43}" srcOrd="0" destOrd="0" presId="urn:microsoft.com/office/officeart/2005/8/layout/default"/>
    <dgm:cxn modelId="{D654590A-98FF-438C-A078-1A5335279545}" type="presParOf" srcId="{D5309B82-B491-4E28-9FD0-C3514B959DC6}" destId="{CFC0B4CA-9E37-44E1-9B75-B8AA235E917F}" srcOrd="1" destOrd="0" presId="urn:microsoft.com/office/officeart/2005/8/layout/default"/>
    <dgm:cxn modelId="{3A4433A9-0A68-453C-A150-4330319DEDFA}" type="presParOf" srcId="{D5309B82-B491-4E28-9FD0-C3514B959DC6}" destId="{A472BACA-A72E-4C2F-9C84-53CBED037602}" srcOrd="2" destOrd="0" presId="urn:microsoft.com/office/officeart/2005/8/layout/default"/>
    <dgm:cxn modelId="{0D36C7B5-1F9A-4089-8737-05288EBD72C3}" type="presParOf" srcId="{D5309B82-B491-4E28-9FD0-C3514B959DC6}" destId="{B07AD4F1-0E92-4E4B-99E2-E27186C3292F}" srcOrd="3" destOrd="0" presId="urn:microsoft.com/office/officeart/2005/8/layout/default"/>
    <dgm:cxn modelId="{6F51E249-7FBB-47B8-B37E-B022AF663E54}" type="presParOf" srcId="{D5309B82-B491-4E28-9FD0-C3514B959DC6}" destId="{2576A8AC-D3C5-4699-AA17-E77CA698FDA7}" srcOrd="4" destOrd="0" presId="urn:microsoft.com/office/officeart/2005/8/layout/default"/>
    <dgm:cxn modelId="{02A279CF-7F4E-451B-84D1-81225B2EF367}" type="presParOf" srcId="{D5309B82-B491-4E28-9FD0-C3514B959DC6}" destId="{CF9F90F4-F52F-4AFE-9B2F-4B25162BB195}" srcOrd="5" destOrd="0" presId="urn:microsoft.com/office/officeart/2005/8/layout/default"/>
    <dgm:cxn modelId="{B7A1A94F-B96D-4BC0-BD0C-F72D16B1DB56}" type="presParOf" srcId="{D5309B82-B491-4E28-9FD0-C3514B959DC6}" destId="{FE94D56F-3415-4ED1-802F-79E34392D00C}" srcOrd="6" destOrd="0" presId="urn:microsoft.com/office/officeart/2005/8/layout/defaul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5F2479-AD6D-46D1-A9FC-1BA512E2F69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C429CD4-FB63-45D4-BC8A-49F722DE0407}">
      <dgm:prSet phldrT="[Текст]"/>
      <dgm:spPr/>
      <dgm:t>
        <a:bodyPr/>
        <a:lstStyle/>
        <a:p>
          <a:r>
            <a:rPr lang="uk-UA" dirty="0"/>
            <a:t>Давня література (</a:t>
          </a:r>
          <a:r>
            <a:rPr lang="en-US" dirty="0"/>
            <a:t>XI – XV</a:t>
          </a:r>
          <a:r>
            <a:rPr lang="uk-UA" dirty="0"/>
            <a:t> ст.)</a:t>
          </a:r>
        </a:p>
      </dgm:t>
    </dgm:pt>
    <dgm:pt modelId="{6763162A-87D4-44E6-979E-9B4883DD4C76}" type="parTrans" cxnId="{293FCFA6-13D2-4C25-89BB-74F7E4936D9B}">
      <dgm:prSet/>
      <dgm:spPr/>
      <dgm:t>
        <a:bodyPr/>
        <a:lstStyle/>
        <a:p>
          <a:endParaRPr lang="uk-UA"/>
        </a:p>
      </dgm:t>
    </dgm:pt>
    <dgm:pt modelId="{F74E7025-6B17-44F7-A533-BCDCE3299E88}" type="sibTrans" cxnId="{293FCFA6-13D2-4C25-89BB-74F7E4936D9B}">
      <dgm:prSet/>
      <dgm:spPr/>
      <dgm:t>
        <a:bodyPr/>
        <a:lstStyle/>
        <a:p>
          <a:endParaRPr lang="uk-UA"/>
        </a:p>
      </dgm:t>
    </dgm:pt>
    <dgm:pt modelId="{3744162F-D336-4819-A5BB-DF4D937346B5}">
      <dgm:prSet phldrT="[Текст]"/>
      <dgm:spPr/>
      <dgm:t>
        <a:bodyPr/>
        <a:lstStyle/>
        <a:p>
          <a:r>
            <a:rPr lang="uk-UA" dirty="0"/>
            <a:t>Стара література (</a:t>
          </a:r>
          <a:r>
            <a:rPr lang="en-US" dirty="0"/>
            <a:t>XVI – XVIII</a:t>
          </a:r>
          <a:r>
            <a:rPr lang="uk-UA" dirty="0"/>
            <a:t> ст.</a:t>
          </a:r>
          <a:r>
            <a:rPr lang="en-US" dirty="0"/>
            <a:t> </a:t>
          </a:r>
          <a:r>
            <a:rPr lang="uk-UA" dirty="0"/>
            <a:t>)</a:t>
          </a:r>
        </a:p>
      </dgm:t>
    </dgm:pt>
    <dgm:pt modelId="{5AF52068-EB22-4059-BC8F-3664A2A7F4FD}" type="parTrans" cxnId="{D35382C3-9348-41C4-B8EA-4A40BFD120EB}">
      <dgm:prSet/>
      <dgm:spPr/>
      <dgm:t>
        <a:bodyPr/>
        <a:lstStyle/>
        <a:p>
          <a:endParaRPr lang="uk-UA"/>
        </a:p>
      </dgm:t>
    </dgm:pt>
    <dgm:pt modelId="{4162727F-7B1A-484A-8438-E2AC28589331}" type="sibTrans" cxnId="{D35382C3-9348-41C4-B8EA-4A40BFD120EB}">
      <dgm:prSet/>
      <dgm:spPr/>
      <dgm:t>
        <a:bodyPr/>
        <a:lstStyle/>
        <a:p>
          <a:endParaRPr lang="uk-UA"/>
        </a:p>
      </dgm:t>
    </dgm:pt>
    <dgm:pt modelId="{A4453102-B044-4F08-BCB3-8CF65FDF9CA9}">
      <dgm:prSet phldrT="[Текст]"/>
      <dgm:spPr/>
      <dgm:t>
        <a:bodyPr/>
        <a:lstStyle/>
        <a:p>
          <a:r>
            <a:rPr lang="uk-UA" dirty="0"/>
            <a:t>Нова  (</a:t>
          </a:r>
          <a:r>
            <a:rPr lang="en-US" dirty="0"/>
            <a:t>XIX –</a:t>
          </a:r>
          <a:r>
            <a:rPr lang="uk-UA" dirty="0"/>
            <a:t>поч.</a:t>
          </a:r>
          <a:r>
            <a:rPr lang="en-US" dirty="0"/>
            <a:t> XX)</a:t>
          </a:r>
          <a:r>
            <a:rPr lang="uk-UA" dirty="0"/>
            <a:t>                           - перших дес. </a:t>
          </a:r>
          <a:r>
            <a:rPr lang="en-US" dirty="0"/>
            <a:t>XIX </a:t>
          </a:r>
          <a:r>
            <a:rPr lang="uk-UA" dirty="0"/>
            <a:t>ст.;                            - 40 – 60-х років;    </a:t>
          </a:r>
        </a:p>
        <a:p>
          <a:r>
            <a:rPr lang="uk-UA" dirty="0"/>
            <a:t>- поч.70 – 90-х років;                       - кінця </a:t>
          </a:r>
          <a:r>
            <a:rPr lang="en-US" dirty="0"/>
            <a:t>XIX – </a:t>
          </a:r>
          <a:r>
            <a:rPr lang="uk-UA" dirty="0"/>
            <a:t>поч.</a:t>
          </a:r>
          <a:r>
            <a:rPr lang="en-US" dirty="0"/>
            <a:t>XX </a:t>
          </a:r>
          <a:endParaRPr lang="uk-UA" dirty="0"/>
        </a:p>
      </dgm:t>
    </dgm:pt>
    <dgm:pt modelId="{A0B1EEA6-FD62-46CA-BBD7-8E5CF8DDC172}" type="parTrans" cxnId="{2992A1AF-230E-49AA-A53B-90282DC02C02}">
      <dgm:prSet/>
      <dgm:spPr/>
      <dgm:t>
        <a:bodyPr/>
        <a:lstStyle/>
        <a:p>
          <a:endParaRPr lang="uk-UA"/>
        </a:p>
      </dgm:t>
    </dgm:pt>
    <dgm:pt modelId="{2133FCF0-35BE-460B-89DA-BF53A821A61D}" type="sibTrans" cxnId="{2992A1AF-230E-49AA-A53B-90282DC02C02}">
      <dgm:prSet/>
      <dgm:spPr/>
      <dgm:t>
        <a:bodyPr/>
        <a:lstStyle/>
        <a:p>
          <a:endParaRPr lang="uk-UA"/>
        </a:p>
      </dgm:t>
    </dgm:pt>
    <dgm:pt modelId="{1CF5FAAC-D6EE-4B95-8A32-C300BBFD2D20}">
      <dgm:prSet phldrT="[Текст]"/>
      <dgm:spPr/>
      <dgm:t>
        <a:bodyPr/>
        <a:lstStyle/>
        <a:p>
          <a:r>
            <a:rPr lang="uk-UA" dirty="0"/>
            <a:t>Сучасна (</a:t>
          </a:r>
          <a:r>
            <a:rPr lang="en-US" dirty="0"/>
            <a:t>XXI </a:t>
          </a:r>
          <a:r>
            <a:rPr lang="uk-UA" dirty="0"/>
            <a:t>ст., теперішній час)</a:t>
          </a:r>
        </a:p>
      </dgm:t>
    </dgm:pt>
    <dgm:pt modelId="{CD23B982-988F-4945-97F5-FEBD1A14CB6B}" type="parTrans" cxnId="{3E356D47-D205-40BE-A332-D7C1036053F7}">
      <dgm:prSet/>
      <dgm:spPr/>
      <dgm:t>
        <a:bodyPr/>
        <a:lstStyle/>
        <a:p>
          <a:endParaRPr lang="uk-UA"/>
        </a:p>
      </dgm:t>
    </dgm:pt>
    <dgm:pt modelId="{0E96004A-ED52-4325-BF46-DC26E2861E3E}" type="sibTrans" cxnId="{3E356D47-D205-40BE-A332-D7C1036053F7}">
      <dgm:prSet/>
      <dgm:spPr/>
      <dgm:t>
        <a:bodyPr/>
        <a:lstStyle/>
        <a:p>
          <a:endParaRPr lang="uk-UA"/>
        </a:p>
      </dgm:t>
    </dgm:pt>
    <dgm:pt modelId="{81DF943B-A184-4CF6-B3EE-361F1C7BE6AC}">
      <dgm:prSet phldrT="[Текст]"/>
      <dgm:spPr/>
      <dgm:t>
        <a:bodyPr/>
        <a:lstStyle/>
        <a:p>
          <a:r>
            <a:rPr lang="uk-UA" dirty="0"/>
            <a:t>Новітня (</a:t>
          </a:r>
          <a:r>
            <a:rPr lang="en-US" dirty="0"/>
            <a:t>XX </a:t>
          </a:r>
          <a:r>
            <a:rPr lang="uk-UA" dirty="0"/>
            <a:t>ст.)</a:t>
          </a:r>
        </a:p>
      </dgm:t>
    </dgm:pt>
    <dgm:pt modelId="{7519000E-67BE-46D5-91AD-E7099B65EE97}" type="parTrans" cxnId="{23361580-00C4-485E-B819-876F4F703DCA}">
      <dgm:prSet/>
      <dgm:spPr/>
      <dgm:t>
        <a:bodyPr/>
        <a:lstStyle/>
        <a:p>
          <a:endParaRPr lang="uk-UA"/>
        </a:p>
      </dgm:t>
    </dgm:pt>
    <dgm:pt modelId="{DF6B376B-4BD3-465D-9341-3898A9B9571F}" type="sibTrans" cxnId="{23361580-00C4-485E-B819-876F4F703DCA}">
      <dgm:prSet/>
      <dgm:spPr/>
      <dgm:t>
        <a:bodyPr/>
        <a:lstStyle/>
        <a:p>
          <a:endParaRPr lang="uk-UA"/>
        </a:p>
      </dgm:t>
    </dgm:pt>
    <dgm:pt modelId="{1B628749-DE7C-42DC-B42F-D93454F93C88}" type="pres">
      <dgm:prSet presAssocID="{525F2479-AD6D-46D1-A9FC-1BA512E2F69D}" presName="Name0" presStyleCnt="0">
        <dgm:presLayoutVars>
          <dgm:dir/>
          <dgm:resizeHandles val="exact"/>
        </dgm:presLayoutVars>
      </dgm:prSet>
      <dgm:spPr/>
    </dgm:pt>
    <dgm:pt modelId="{546F008F-7A87-41F6-BA0A-08786ED15185}" type="pres">
      <dgm:prSet presAssocID="{525F2479-AD6D-46D1-A9FC-1BA512E2F69D}" presName="fgShape" presStyleLbl="fgShp" presStyleIdx="0" presStyleCnt="1"/>
      <dgm:spPr/>
    </dgm:pt>
    <dgm:pt modelId="{B22800FA-53E0-41BA-AFA6-3E58452C6503}" type="pres">
      <dgm:prSet presAssocID="{525F2479-AD6D-46D1-A9FC-1BA512E2F69D}" presName="linComp" presStyleCnt="0"/>
      <dgm:spPr/>
    </dgm:pt>
    <dgm:pt modelId="{5A8A402F-D40E-431E-8652-56C3C91066DE}" type="pres">
      <dgm:prSet presAssocID="{6C429CD4-FB63-45D4-BC8A-49F722DE0407}" presName="compNode" presStyleCnt="0"/>
      <dgm:spPr/>
    </dgm:pt>
    <dgm:pt modelId="{082EA0C5-2CA3-4A00-940B-7D34CCFE9B4A}" type="pres">
      <dgm:prSet presAssocID="{6C429CD4-FB63-45D4-BC8A-49F722DE0407}" presName="bkgdShape" presStyleLbl="node1" presStyleIdx="0" presStyleCnt="5"/>
      <dgm:spPr/>
    </dgm:pt>
    <dgm:pt modelId="{7B1C181E-795E-490C-858A-D3ECE0D94DEE}" type="pres">
      <dgm:prSet presAssocID="{6C429CD4-FB63-45D4-BC8A-49F722DE0407}" presName="nodeTx" presStyleLbl="node1" presStyleIdx="0" presStyleCnt="5">
        <dgm:presLayoutVars>
          <dgm:bulletEnabled val="1"/>
        </dgm:presLayoutVars>
      </dgm:prSet>
      <dgm:spPr/>
    </dgm:pt>
    <dgm:pt modelId="{87A37B9F-621C-4D1C-9C67-EBD43FEA5C8C}" type="pres">
      <dgm:prSet presAssocID="{6C429CD4-FB63-45D4-BC8A-49F722DE0407}" presName="invisiNode" presStyleLbl="node1" presStyleIdx="0" presStyleCnt="5"/>
      <dgm:spPr/>
    </dgm:pt>
    <dgm:pt modelId="{5EFF115F-8D9A-48E5-895C-D7776D399468}" type="pres">
      <dgm:prSet presAssocID="{6C429CD4-FB63-45D4-BC8A-49F722DE0407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6C131DE8-40D1-4544-9528-C7E920D15567}" type="pres">
      <dgm:prSet presAssocID="{F74E7025-6B17-44F7-A533-BCDCE3299E88}" presName="sibTrans" presStyleLbl="sibTrans2D1" presStyleIdx="0" presStyleCnt="0"/>
      <dgm:spPr/>
    </dgm:pt>
    <dgm:pt modelId="{4D06EB61-26BA-4A3D-AC7B-DCCEC1740CC2}" type="pres">
      <dgm:prSet presAssocID="{3744162F-D336-4819-A5BB-DF4D937346B5}" presName="compNode" presStyleCnt="0"/>
      <dgm:spPr/>
    </dgm:pt>
    <dgm:pt modelId="{D31F2E69-2E27-4D43-9ACF-805419BC57CA}" type="pres">
      <dgm:prSet presAssocID="{3744162F-D336-4819-A5BB-DF4D937346B5}" presName="bkgdShape" presStyleLbl="node1" presStyleIdx="1" presStyleCnt="5"/>
      <dgm:spPr/>
    </dgm:pt>
    <dgm:pt modelId="{AFB50BA5-7111-4617-85AF-9AEF6D8EDC26}" type="pres">
      <dgm:prSet presAssocID="{3744162F-D336-4819-A5BB-DF4D937346B5}" presName="nodeTx" presStyleLbl="node1" presStyleIdx="1" presStyleCnt="5">
        <dgm:presLayoutVars>
          <dgm:bulletEnabled val="1"/>
        </dgm:presLayoutVars>
      </dgm:prSet>
      <dgm:spPr/>
    </dgm:pt>
    <dgm:pt modelId="{8363DB54-0647-4BE1-815C-25C021410015}" type="pres">
      <dgm:prSet presAssocID="{3744162F-D336-4819-A5BB-DF4D937346B5}" presName="invisiNode" presStyleLbl="node1" presStyleIdx="1" presStyleCnt="5"/>
      <dgm:spPr/>
    </dgm:pt>
    <dgm:pt modelId="{05C42C9E-75FB-4040-9150-CD00C47AC4ED}" type="pres">
      <dgm:prSet presAssocID="{3744162F-D336-4819-A5BB-DF4D937346B5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00B06C7-E850-4AD6-9776-93159BBAABA4}" type="pres">
      <dgm:prSet presAssocID="{4162727F-7B1A-484A-8438-E2AC28589331}" presName="sibTrans" presStyleLbl="sibTrans2D1" presStyleIdx="0" presStyleCnt="0"/>
      <dgm:spPr/>
    </dgm:pt>
    <dgm:pt modelId="{DD8722F9-4FCA-4499-93A2-A6380147DB0C}" type="pres">
      <dgm:prSet presAssocID="{A4453102-B044-4F08-BCB3-8CF65FDF9CA9}" presName="compNode" presStyleCnt="0"/>
      <dgm:spPr/>
    </dgm:pt>
    <dgm:pt modelId="{AFCF4CB4-1511-4615-BDA1-4B3FA4B286A6}" type="pres">
      <dgm:prSet presAssocID="{A4453102-B044-4F08-BCB3-8CF65FDF9CA9}" presName="bkgdShape" presStyleLbl="node1" presStyleIdx="2" presStyleCnt="5" custLinFactNeighborX="-325" custLinFactNeighborY="3046"/>
      <dgm:spPr/>
    </dgm:pt>
    <dgm:pt modelId="{1B60794C-5254-42DC-8DBD-974C341260B4}" type="pres">
      <dgm:prSet presAssocID="{A4453102-B044-4F08-BCB3-8CF65FDF9CA9}" presName="nodeTx" presStyleLbl="node1" presStyleIdx="2" presStyleCnt="5">
        <dgm:presLayoutVars>
          <dgm:bulletEnabled val="1"/>
        </dgm:presLayoutVars>
      </dgm:prSet>
      <dgm:spPr/>
    </dgm:pt>
    <dgm:pt modelId="{A5701479-FFE2-4B89-99DD-F5070492ACC1}" type="pres">
      <dgm:prSet presAssocID="{A4453102-B044-4F08-BCB3-8CF65FDF9CA9}" presName="invisiNode" presStyleLbl="node1" presStyleIdx="2" presStyleCnt="5"/>
      <dgm:spPr/>
    </dgm:pt>
    <dgm:pt modelId="{5CB3A57E-F1E0-4E19-A7F9-6D007A54A795}" type="pres">
      <dgm:prSet presAssocID="{A4453102-B044-4F08-BCB3-8CF65FDF9CA9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8FF4923-C5F2-4150-BE72-48F87BBAE8D5}" type="pres">
      <dgm:prSet presAssocID="{2133FCF0-35BE-460B-89DA-BF53A821A61D}" presName="sibTrans" presStyleLbl="sibTrans2D1" presStyleIdx="0" presStyleCnt="0"/>
      <dgm:spPr/>
    </dgm:pt>
    <dgm:pt modelId="{7A797534-798A-41DE-8F21-44AE28083188}" type="pres">
      <dgm:prSet presAssocID="{81DF943B-A184-4CF6-B3EE-361F1C7BE6AC}" presName="compNode" presStyleCnt="0"/>
      <dgm:spPr/>
    </dgm:pt>
    <dgm:pt modelId="{5C86DF8B-869F-4E5A-958A-E1362BDC605E}" type="pres">
      <dgm:prSet presAssocID="{81DF943B-A184-4CF6-B3EE-361F1C7BE6AC}" presName="bkgdShape" presStyleLbl="node1" presStyleIdx="3" presStyleCnt="5"/>
      <dgm:spPr/>
    </dgm:pt>
    <dgm:pt modelId="{38F44064-F17E-453D-AFF0-5ED6E4233C0F}" type="pres">
      <dgm:prSet presAssocID="{81DF943B-A184-4CF6-B3EE-361F1C7BE6AC}" presName="nodeTx" presStyleLbl="node1" presStyleIdx="3" presStyleCnt="5">
        <dgm:presLayoutVars>
          <dgm:bulletEnabled val="1"/>
        </dgm:presLayoutVars>
      </dgm:prSet>
      <dgm:spPr/>
    </dgm:pt>
    <dgm:pt modelId="{E21867C0-8299-4191-8FD2-2A8AE6598EF9}" type="pres">
      <dgm:prSet presAssocID="{81DF943B-A184-4CF6-B3EE-361F1C7BE6AC}" presName="invisiNode" presStyleLbl="node1" presStyleIdx="3" presStyleCnt="5"/>
      <dgm:spPr/>
    </dgm:pt>
    <dgm:pt modelId="{9578180F-2FFD-40BC-AEE1-44D39D85B1CB}" type="pres">
      <dgm:prSet presAssocID="{81DF943B-A184-4CF6-B3EE-361F1C7BE6AC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4063C5DA-0BE5-4679-855A-F04E088B1C17}" type="pres">
      <dgm:prSet presAssocID="{DF6B376B-4BD3-465D-9341-3898A9B9571F}" presName="sibTrans" presStyleLbl="sibTrans2D1" presStyleIdx="0" presStyleCnt="0"/>
      <dgm:spPr/>
    </dgm:pt>
    <dgm:pt modelId="{FC6F1854-6FF2-42AD-99DB-C7CEB8F2F863}" type="pres">
      <dgm:prSet presAssocID="{1CF5FAAC-D6EE-4B95-8A32-C300BBFD2D20}" presName="compNode" presStyleCnt="0"/>
      <dgm:spPr/>
    </dgm:pt>
    <dgm:pt modelId="{9848D97A-393E-4245-BE8F-CAE52AAC0FF6}" type="pres">
      <dgm:prSet presAssocID="{1CF5FAAC-D6EE-4B95-8A32-C300BBFD2D20}" presName="bkgdShape" presStyleLbl="node1" presStyleIdx="4" presStyleCnt="5"/>
      <dgm:spPr/>
    </dgm:pt>
    <dgm:pt modelId="{D351A86D-1B2D-4E68-B961-280481E7BFDE}" type="pres">
      <dgm:prSet presAssocID="{1CF5FAAC-D6EE-4B95-8A32-C300BBFD2D20}" presName="nodeTx" presStyleLbl="node1" presStyleIdx="4" presStyleCnt="5">
        <dgm:presLayoutVars>
          <dgm:bulletEnabled val="1"/>
        </dgm:presLayoutVars>
      </dgm:prSet>
      <dgm:spPr/>
    </dgm:pt>
    <dgm:pt modelId="{C853FCB3-BD99-4380-A8F4-2A53A0840D4F}" type="pres">
      <dgm:prSet presAssocID="{1CF5FAAC-D6EE-4B95-8A32-C300BBFD2D20}" presName="invisiNode" presStyleLbl="node1" presStyleIdx="4" presStyleCnt="5"/>
      <dgm:spPr/>
    </dgm:pt>
    <dgm:pt modelId="{C4A80B56-913F-48AE-A8CE-FC6B49126B5B}" type="pres">
      <dgm:prSet presAssocID="{1CF5FAAC-D6EE-4B95-8A32-C300BBFD2D20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4A9E2002-5FE9-4D0C-8E00-C1B605E6C539}" type="presOf" srcId="{4162727F-7B1A-484A-8438-E2AC28589331}" destId="{E00B06C7-E850-4AD6-9776-93159BBAABA4}" srcOrd="0" destOrd="0" presId="urn:microsoft.com/office/officeart/2005/8/layout/hList7"/>
    <dgm:cxn modelId="{42B99C08-C37D-4860-AD10-4A257348BE51}" type="presOf" srcId="{81DF943B-A184-4CF6-B3EE-361F1C7BE6AC}" destId="{38F44064-F17E-453D-AFF0-5ED6E4233C0F}" srcOrd="1" destOrd="0" presId="urn:microsoft.com/office/officeart/2005/8/layout/hList7"/>
    <dgm:cxn modelId="{8D345C26-6CD9-46FE-886B-991A43F29F5E}" type="presOf" srcId="{6C429CD4-FB63-45D4-BC8A-49F722DE0407}" destId="{7B1C181E-795E-490C-858A-D3ECE0D94DEE}" srcOrd="1" destOrd="0" presId="urn:microsoft.com/office/officeart/2005/8/layout/hList7"/>
    <dgm:cxn modelId="{75AB4F29-D86D-47AD-A533-E76DA0278743}" type="presOf" srcId="{525F2479-AD6D-46D1-A9FC-1BA512E2F69D}" destId="{1B628749-DE7C-42DC-B42F-D93454F93C88}" srcOrd="0" destOrd="0" presId="urn:microsoft.com/office/officeart/2005/8/layout/hList7"/>
    <dgm:cxn modelId="{CEEC6732-82E4-4D0E-949A-0CE124C6E74E}" type="presOf" srcId="{DF6B376B-4BD3-465D-9341-3898A9B9571F}" destId="{4063C5DA-0BE5-4679-855A-F04E088B1C17}" srcOrd="0" destOrd="0" presId="urn:microsoft.com/office/officeart/2005/8/layout/hList7"/>
    <dgm:cxn modelId="{0030B73F-4196-4F68-B8BA-602D5632A624}" type="presOf" srcId="{81DF943B-A184-4CF6-B3EE-361F1C7BE6AC}" destId="{5C86DF8B-869F-4E5A-958A-E1362BDC605E}" srcOrd="0" destOrd="0" presId="urn:microsoft.com/office/officeart/2005/8/layout/hList7"/>
    <dgm:cxn modelId="{A3A2BF65-C4B7-4707-A34C-58C192673990}" type="presOf" srcId="{3744162F-D336-4819-A5BB-DF4D937346B5}" destId="{D31F2E69-2E27-4D43-9ACF-805419BC57CA}" srcOrd="0" destOrd="0" presId="urn:microsoft.com/office/officeart/2005/8/layout/hList7"/>
    <dgm:cxn modelId="{3E356D47-D205-40BE-A332-D7C1036053F7}" srcId="{525F2479-AD6D-46D1-A9FC-1BA512E2F69D}" destId="{1CF5FAAC-D6EE-4B95-8A32-C300BBFD2D20}" srcOrd="4" destOrd="0" parTransId="{CD23B982-988F-4945-97F5-FEBD1A14CB6B}" sibTransId="{0E96004A-ED52-4325-BF46-DC26E2861E3E}"/>
    <dgm:cxn modelId="{4400EE4A-6193-4FD7-89E1-3CCE1B1F0184}" type="presOf" srcId="{6C429CD4-FB63-45D4-BC8A-49F722DE0407}" destId="{082EA0C5-2CA3-4A00-940B-7D34CCFE9B4A}" srcOrd="0" destOrd="0" presId="urn:microsoft.com/office/officeart/2005/8/layout/hList7"/>
    <dgm:cxn modelId="{38BE696B-2833-48F4-8A77-F8A091D7E15E}" type="presOf" srcId="{A4453102-B044-4F08-BCB3-8CF65FDF9CA9}" destId="{AFCF4CB4-1511-4615-BDA1-4B3FA4B286A6}" srcOrd="0" destOrd="0" presId="urn:microsoft.com/office/officeart/2005/8/layout/hList7"/>
    <dgm:cxn modelId="{68236857-D9D2-412C-AE47-D1F9167D893E}" type="presOf" srcId="{A4453102-B044-4F08-BCB3-8CF65FDF9CA9}" destId="{1B60794C-5254-42DC-8DBD-974C341260B4}" srcOrd="1" destOrd="0" presId="urn:microsoft.com/office/officeart/2005/8/layout/hList7"/>
    <dgm:cxn modelId="{0A48C257-D291-4949-9D6A-A52A6E735DBB}" type="presOf" srcId="{F74E7025-6B17-44F7-A533-BCDCE3299E88}" destId="{6C131DE8-40D1-4544-9528-C7E920D15567}" srcOrd="0" destOrd="0" presId="urn:microsoft.com/office/officeart/2005/8/layout/hList7"/>
    <dgm:cxn modelId="{23361580-00C4-485E-B819-876F4F703DCA}" srcId="{525F2479-AD6D-46D1-A9FC-1BA512E2F69D}" destId="{81DF943B-A184-4CF6-B3EE-361F1C7BE6AC}" srcOrd="3" destOrd="0" parTransId="{7519000E-67BE-46D5-91AD-E7099B65EE97}" sibTransId="{DF6B376B-4BD3-465D-9341-3898A9B9571F}"/>
    <dgm:cxn modelId="{3F39ED89-5C64-4CF7-8C54-3BB99886CFDA}" type="presOf" srcId="{1CF5FAAC-D6EE-4B95-8A32-C300BBFD2D20}" destId="{9848D97A-393E-4245-BE8F-CAE52AAC0FF6}" srcOrd="0" destOrd="0" presId="urn:microsoft.com/office/officeart/2005/8/layout/hList7"/>
    <dgm:cxn modelId="{293FCFA6-13D2-4C25-89BB-74F7E4936D9B}" srcId="{525F2479-AD6D-46D1-A9FC-1BA512E2F69D}" destId="{6C429CD4-FB63-45D4-BC8A-49F722DE0407}" srcOrd="0" destOrd="0" parTransId="{6763162A-87D4-44E6-979E-9B4883DD4C76}" sibTransId="{F74E7025-6B17-44F7-A533-BCDCE3299E88}"/>
    <dgm:cxn modelId="{7828B5A9-3A24-46E5-BE52-93F3443D2173}" type="presOf" srcId="{2133FCF0-35BE-460B-89DA-BF53A821A61D}" destId="{78FF4923-C5F2-4150-BE72-48F87BBAE8D5}" srcOrd="0" destOrd="0" presId="urn:microsoft.com/office/officeart/2005/8/layout/hList7"/>
    <dgm:cxn modelId="{E95EB2AA-1073-43D9-95F4-EAED3A667423}" type="presOf" srcId="{3744162F-D336-4819-A5BB-DF4D937346B5}" destId="{AFB50BA5-7111-4617-85AF-9AEF6D8EDC26}" srcOrd="1" destOrd="0" presId="urn:microsoft.com/office/officeart/2005/8/layout/hList7"/>
    <dgm:cxn modelId="{2992A1AF-230E-49AA-A53B-90282DC02C02}" srcId="{525F2479-AD6D-46D1-A9FC-1BA512E2F69D}" destId="{A4453102-B044-4F08-BCB3-8CF65FDF9CA9}" srcOrd="2" destOrd="0" parTransId="{A0B1EEA6-FD62-46CA-BBD7-8E5CF8DDC172}" sibTransId="{2133FCF0-35BE-460B-89DA-BF53A821A61D}"/>
    <dgm:cxn modelId="{928C6BB2-B75B-4F88-9524-EC75DE6B8145}" type="presOf" srcId="{1CF5FAAC-D6EE-4B95-8A32-C300BBFD2D20}" destId="{D351A86D-1B2D-4E68-B961-280481E7BFDE}" srcOrd="1" destOrd="0" presId="urn:microsoft.com/office/officeart/2005/8/layout/hList7"/>
    <dgm:cxn modelId="{D35382C3-9348-41C4-B8EA-4A40BFD120EB}" srcId="{525F2479-AD6D-46D1-A9FC-1BA512E2F69D}" destId="{3744162F-D336-4819-A5BB-DF4D937346B5}" srcOrd="1" destOrd="0" parTransId="{5AF52068-EB22-4059-BC8F-3664A2A7F4FD}" sibTransId="{4162727F-7B1A-484A-8438-E2AC28589331}"/>
    <dgm:cxn modelId="{050ED461-D568-498C-95AB-68024B72D527}" type="presParOf" srcId="{1B628749-DE7C-42DC-B42F-D93454F93C88}" destId="{546F008F-7A87-41F6-BA0A-08786ED15185}" srcOrd="0" destOrd="0" presId="urn:microsoft.com/office/officeart/2005/8/layout/hList7"/>
    <dgm:cxn modelId="{04BAA06A-EE64-42FE-8714-BEF467BFF878}" type="presParOf" srcId="{1B628749-DE7C-42DC-B42F-D93454F93C88}" destId="{B22800FA-53E0-41BA-AFA6-3E58452C6503}" srcOrd="1" destOrd="0" presId="urn:microsoft.com/office/officeart/2005/8/layout/hList7"/>
    <dgm:cxn modelId="{AEDC4FAB-FFE8-4F3E-B625-F903B567F7BC}" type="presParOf" srcId="{B22800FA-53E0-41BA-AFA6-3E58452C6503}" destId="{5A8A402F-D40E-431E-8652-56C3C91066DE}" srcOrd="0" destOrd="0" presId="urn:microsoft.com/office/officeart/2005/8/layout/hList7"/>
    <dgm:cxn modelId="{0EF0C510-3C8A-471A-8FE1-5B7473ABC899}" type="presParOf" srcId="{5A8A402F-D40E-431E-8652-56C3C91066DE}" destId="{082EA0C5-2CA3-4A00-940B-7D34CCFE9B4A}" srcOrd="0" destOrd="0" presId="urn:microsoft.com/office/officeart/2005/8/layout/hList7"/>
    <dgm:cxn modelId="{1BBFC90F-035C-4EB8-A76C-80B2E8F9BE4E}" type="presParOf" srcId="{5A8A402F-D40E-431E-8652-56C3C91066DE}" destId="{7B1C181E-795E-490C-858A-D3ECE0D94DEE}" srcOrd="1" destOrd="0" presId="urn:microsoft.com/office/officeart/2005/8/layout/hList7"/>
    <dgm:cxn modelId="{5111C188-A725-4EB7-8D8B-0FE28CF50BFE}" type="presParOf" srcId="{5A8A402F-D40E-431E-8652-56C3C91066DE}" destId="{87A37B9F-621C-4D1C-9C67-EBD43FEA5C8C}" srcOrd="2" destOrd="0" presId="urn:microsoft.com/office/officeart/2005/8/layout/hList7"/>
    <dgm:cxn modelId="{422EA75C-7332-42BB-9EF6-6A2C3B04E764}" type="presParOf" srcId="{5A8A402F-D40E-431E-8652-56C3C91066DE}" destId="{5EFF115F-8D9A-48E5-895C-D7776D399468}" srcOrd="3" destOrd="0" presId="urn:microsoft.com/office/officeart/2005/8/layout/hList7"/>
    <dgm:cxn modelId="{A521C0C0-ED85-46C8-9CA7-D58FF7983E24}" type="presParOf" srcId="{B22800FA-53E0-41BA-AFA6-3E58452C6503}" destId="{6C131DE8-40D1-4544-9528-C7E920D15567}" srcOrd="1" destOrd="0" presId="urn:microsoft.com/office/officeart/2005/8/layout/hList7"/>
    <dgm:cxn modelId="{189DD779-D370-45BD-A089-B43D21A333F8}" type="presParOf" srcId="{B22800FA-53E0-41BA-AFA6-3E58452C6503}" destId="{4D06EB61-26BA-4A3D-AC7B-DCCEC1740CC2}" srcOrd="2" destOrd="0" presId="urn:microsoft.com/office/officeart/2005/8/layout/hList7"/>
    <dgm:cxn modelId="{FA277C38-DF3F-4B89-BF80-038CB750BC7E}" type="presParOf" srcId="{4D06EB61-26BA-4A3D-AC7B-DCCEC1740CC2}" destId="{D31F2E69-2E27-4D43-9ACF-805419BC57CA}" srcOrd="0" destOrd="0" presId="urn:microsoft.com/office/officeart/2005/8/layout/hList7"/>
    <dgm:cxn modelId="{9AEB6524-DDB2-4B5B-840C-CF321F6A3986}" type="presParOf" srcId="{4D06EB61-26BA-4A3D-AC7B-DCCEC1740CC2}" destId="{AFB50BA5-7111-4617-85AF-9AEF6D8EDC26}" srcOrd="1" destOrd="0" presId="urn:microsoft.com/office/officeart/2005/8/layout/hList7"/>
    <dgm:cxn modelId="{AFB41C6F-E387-4E58-AF33-5C8A5DE51E3F}" type="presParOf" srcId="{4D06EB61-26BA-4A3D-AC7B-DCCEC1740CC2}" destId="{8363DB54-0647-4BE1-815C-25C021410015}" srcOrd="2" destOrd="0" presId="urn:microsoft.com/office/officeart/2005/8/layout/hList7"/>
    <dgm:cxn modelId="{2BB0C375-B876-4443-9945-4331482BE022}" type="presParOf" srcId="{4D06EB61-26BA-4A3D-AC7B-DCCEC1740CC2}" destId="{05C42C9E-75FB-4040-9150-CD00C47AC4ED}" srcOrd="3" destOrd="0" presId="urn:microsoft.com/office/officeart/2005/8/layout/hList7"/>
    <dgm:cxn modelId="{BA57D46B-0FB2-4DA7-A50E-5C7530F0F692}" type="presParOf" srcId="{B22800FA-53E0-41BA-AFA6-3E58452C6503}" destId="{E00B06C7-E850-4AD6-9776-93159BBAABA4}" srcOrd="3" destOrd="0" presId="urn:microsoft.com/office/officeart/2005/8/layout/hList7"/>
    <dgm:cxn modelId="{2FAFB0C0-98BF-4FAE-AF79-9C7F5836DF53}" type="presParOf" srcId="{B22800FA-53E0-41BA-AFA6-3E58452C6503}" destId="{DD8722F9-4FCA-4499-93A2-A6380147DB0C}" srcOrd="4" destOrd="0" presId="urn:microsoft.com/office/officeart/2005/8/layout/hList7"/>
    <dgm:cxn modelId="{A876F514-A903-4AC4-8D64-75090F998458}" type="presParOf" srcId="{DD8722F9-4FCA-4499-93A2-A6380147DB0C}" destId="{AFCF4CB4-1511-4615-BDA1-4B3FA4B286A6}" srcOrd="0" destOrd="0" presId="urn:microsoft.com/office/officeart/2005/8/layout/hList7"/>
    <dgm:cxn modelId="{0AA65FD6-37E4-490D-8406-3EBE80DFB991}" type="presParOf" srcId="{DD8722F9-4FCA-4499-93A2-A6380147DB0C}" destId="{1B60794C-5254-42DC-8DBD-974C341260B4}" srcOrd="1" destOrd="0" presId="urn:microsoft.com/office/officeart/2005/8/layout/hList7"/>
    <dgm:cxn modelId="{5A5E6FA9-7B3E-4193-A92B-E350D2A057E3}" type="presParOf" srcId="{DD8722F9-4FCA-4499-93A2-A6380147DB0C}" destId="{A5701479-FFE2-4B89-99DD-F5070492ACC1}" srcOrd="2" destOrd="0" presId="urn:microsoft.com/office/officeart/2005/8/layout/hList7"/>
    <dgm:cxn modelId="{91AF04ED-8A88-490C-BF06-7A3D3D59E5E2}" type="presParOf" srcId="{DD8722F9-4FCA-4499-93A2-A6380147DB0C}" destId="{5CB3A57E-F1E0-4E19-A7F9-6D007A54A795}" srcOrd="3" destOrd="0" presId="urn:microsoft.com/office/officeart/2005/8/layout/hList7"/>
    <dgm:cxn modelId="{A2546E83-9623-4FC2-AC7E-95B94E8DB754}" type="presParOf" srcId="{B22800FA-53E0-41BA-AFA6-3E58452C6503}" destId="{78FF4923-C5F2-4150-BE72-48F87BBAE8D5}" srcOrd="5" destOrd="0" presId="urn:microsoft.com/office/officeart/2005/8/layout/hList7"/>
    <dgm:cxn modelId="{1197A54B-B6F7-4D0C-8339-7BF22017AEB4}" type="presParOf" srcId="{B22800FA-53E0-41BA-AFA6-3E58452C6503}" destId="{7A797534-798A-41DE-8F21-44AE28083188}" srcOrd="6" destOrd="0" presId="urn:microsoft.com/office/officeart/2005/8/layout/hList7"/>
    <dgm:cxn modelId="{109193D0-9365-4264-A46E-29120BF487BF}" type="presParOf" srcId="{7A797534-798A-41DE-8F21-44AE28083188}" destId="{5C86DF8B-869F-4E5A-958A-E1362BDC605E}" srcOrd="0" destOrd="0" presId="urn:microsoft.com/office/officeart/2005/8/layout/hList7"/>
    <dgm:cxn modelId="{DE90A1E1-BCE4-4CDC-9451-00ED47A47A33}" type="presParOf" srcId="{7A797534-798A-41DE-8F21-44AE28083188}" destId="{38F44064-F17E-453D-AFF0-5ED6E4233C0F}" srcOrd="1" destOrd="0" presId="urn:microsoft.com/office/officeart/2005/8/layout/hList7"/>
    <dgm:cxn modelId="{75F21462-87EF-4809-A406-EABD5031229F}" type="presParOf" srcId="{7A797534-798A-41DE-8F21-44AE28083188}" destId="{E21867C0-8299-4191-8FD2-2A8AE6598EF9}" srcOrd="2" destOrd="0" presId="urn:microsoft.com/office/officeart/2005/8/layout/hList7"/>
    <dgm:cxn modelId="{8B46F05D-3E5B-49E5-93C0-016F59EE67F3}" type="presParOf" srcId="{7A797534-798A-41DE-8F21-44AE28083188}" destId="{9578180F-2FFD-40BC-AEE1-44D39D85B1CB}" srcOrd="3" destOrd="0" presId="urn:microsoft.com/office/officeart/2005/8/layout/hList7"/>
    <dgm:cxn modelId="{E1B143CA-01C6-43E5-BFAA-EC255C350C14}" type="presParOf" srcId="{B22800FA-53E0-41BA-AFA6-3E58452C6503}" destId="{4063C5DA-0BE5-4679-855A-F04E088B1C17}" srcOrd="7" destOrd="0" presId="urn:microsoft.com/office/officeart/2005/8/layout/hList7"/>
    <dgm:cxn modelId="{79E79BB7-E60D-400C-9BFE-8F84E11BEE43}" type="presParOf" srcId="{B22800FA-53E0-41BA-AFA6-3E58452C6503}" destId="{FC6F1854-6FF2-42AD-99DB-C7CEB8F2F863}" srcOrd="8" destOrd="0" presId="urn:microsoft.com/office/officeart/2005/8/layout/hList7"/>
    <dgm:cxn modelId="{40D7B77D-BB5A-4A90-A26F-C6956DD74324}" type="presParOf" srcId="{FC6F1854-6FF2-42AD-99DB-C7CEB8F2F863}" destId="{9848D97A-393E-4245-BE8F-CAE52AAC0FF6}" srcOrd="0" destOrd="0" presId="urn:microsoft.com/office/officeart/2005/8/layout/hList7"/>
    <dgm:cxn modelId="{6F5FB1B4-2C74-4FBB-BC51-B8190B7545B6}" type="presParOf" srcId="{FC6F1854-6FF2-42AD-99DB-C7CEB8F2F863}" destId="{D351A86D-1B2D-4E68-B961-280481E7BFDE}" srcOrd="1" destOrd="0" presId="urn:microsoft.com/office/officeart/2005/8/layout/hList7"/>
    <dgm:cxn modelId="{45A83AAD-42AB-4E7D-BA84-6FC6DC45577A}" type="presParOf" srcId="{FC6F1854-6FF2-42AD-99DB-C7CEB8F2F863}" destId="{C853FCB3-BD99-4380-A8F4-2A53A0840D4F}" srcOrd="2" destOrd="0" presId="urn:microsoft.com/office/officeart/2005/8/layout/hList7"/>
    <dgm:cxn modelId="{3DC2F126-330B-43D4-82D3-0EF544BFB38C}" type="presParOf" srcId="{FC6F1854-6FF2-42AD-99DB-C7CEB8F2F863}" destId="{C4A80B56-913F-48AE-A8CE-FC6B49126B5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2397F7-E83C-4212-9D52-4EB72F0883D6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8495B1E-69C7-4D3E-BA78-B71D870BCF67}">
      <dgm:prSet phldrT="[Текст]"/>
      <dgm:spPr/>
      <dgm:t>
        <a:bodyPr/>
        <a:lstStyle/>
        <a:p>
          <a:r>
            <a:rPr lang="uk-UA" dirty="0"/>
            <a:t>зовнішні</a:t>
          </a:r>
        </a:p>
      </dgm:t>
    </dgm:pt>
    <dgm:pt modelId="{6CB80BA9-351E-423D-9E93-9FBD61DEFA8F}" type="parTrans" cxnId="{084E501B-9727-423F-8E09-B61ECF8FB72C}">
      <dgm:prSet/>
      <dgm:spPr/>
      <dgm:t>
        <a:bodyPr/>
        <a:lstStyle/>
        <a:p>
          <a:endParaRPr lang="uk-UA"/>
        </a:p>
      </dgm:t>
    </dgm:pt>
    <dgm:pt modelId="{C2A0E02A-801A-4972-AA92-F1DF8CED0E09}" type="sibTrans" cxnId="{084E501B-9727-423F-8E09-B61ECF8FB72C}">
      <dgm:prSet/>
      <dgm:spPr/>
      <dgm:t>
        <a:bodyPr/>
        <a:lstStyle/>
        <a:p>
          <a:endParaRPr lang="uk-UA"/>
        </a:p>
      </dgm:t>
    </dgm:pt>
    <dgm:pt modelId="{CCD394A1-8E86-4C02-BAA5-5BE7490529DF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Monotype Corsiva" panose="03010101010201010101" pitchFamily="66" charset="0"/>
            </a:rPr>
            <a:t>Розвиток суспільства культури й мистецтва, стан розвитку людської свідомості, філософської думки, релігії, історична ситуація, вплив фольклору тощо</a:t>
          </a:r>
          <a:r>
            <a:rPr lang="uk-UA" b="1" dirty="0">
              <a:solidFill>
                <a:schemeClr val="tx1"/>
              </a:solidFill>
            </a:rPr>
            <a:t>.</a:t>
          </a:r>
        </a:p>
      </dgm:t>
    </dgm:pt>
    <dgm:pt modelId="{6216FB5E-BAE7-444A-A2A8-7C24D41DD8A7}" type="parTrans" cxnId="{DF4AF50F-54B6-447D-9286-66E17772FB86}">
      <dgm:prSet/>
      <dgm:spPr/>
      <dgm:t>
        <a:bodyPr/>
        <a:lstStyle/>
        <a:p>
          <a:endParaRPr lang="uk-UA"/>
        </a:p>
      </dgm:t>
    </dgm:pt>
    <dgm:pt modelId="{288705E8-8EC2-4748-9BCE-8BD5759C3A4D}" type="sibTrans" cxnId="{DF4AF50F-54B6-447D-9286-66E17772FB86}">
      <dgm:prSet/>
      <dgm:spPr/>
      <dgm:t>
        <a:bodyPr/>
        <a:lstStyle/>
        <a:p>
          <a:endParaRPr lang="uk-UA"/>
        </a:p>
      </dgm:t>
    </dgm:pt>
    <dgm:pt modelId="{AA13669F-89CF-4E9A-9C1F-33D30A94DD40}">
      <dgm:prSet phldrT="[Текст]"/>
      <dgm:spPr/>
      <dgm:t>
        <a:bodyPr/>
        <a:lstStyle/>
        <a:p>
          <a:r>
            <a:rPr lang="uk-UA" dirty="0"/>
            <a:t>внутрішні</a:t>
          </a:r>
        </a:p>
      </dgm:t>
    </dgm:pt>
    <dgm:pt modelId="{BF1757BC-CA4E-4E52-AC19-D3F675CF2F85}" type="parTrans" cxnId="{8581FB75-CC7E-4227-8DC3-185A907299AB}">
      <dgm:prSet/>
      <dgm:spPr/>
      <dgm:t>
        <a:bodyPr/>
        <a:lstStyle/>
        <a:p>
          <a:endParaRPr lang="uk-UA"/>
        </a:p>
      </dgm:t>
    </dgm:pt>
    <dgm:pt modelId="{A994C4AD-96E2-4985-9160-D40D3D49AD14}" type="sibTrans" cxnId="{8581FB75-CC7E-4227-8DC3-185A907299AB}">
      <dgm:prSet/>
      <dgm:spPr/>
      <dgm:t>
        <a:bodyPr/>
        <a:lstStyle/>
        <a:p>
          <a:endParaRPr lang="uk-UA"/>
        </a:p>
      </dgm:t>
    </dgm:pt>
    <dgm:pt modelId="{50F34477-2B2D-4866-9696-8FD7B1BAB863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Monotype Corsiva" panose="03010101010201010101" pitchFamily="66" charset="0"/>
            </a:rPr>
            <a:t>Закони художньої літератури, розуміння краси у певну добу, перебіг літературного життя, розвиток і взаємодія родів і жанрів, традиції та новаторства митців.</a:t>
          </a:r>
        </a:p>
      </dgm:t>
    </dgm:pt>
    <dgm:pt modelId="{5B49C009-8453-444E-9115-4D107BCCA8CD}" type="parTrans" cxnId="{7385A66F-E89B-4428-96EA-EFE7B45EFA67}">
      <dgm:prSet/>
      <dgm:spPr/>
      <dgm:t>
        <a:bodyPr/>
        <a:lstStyle/>
        <a:p>
          <a:endParaRPr lang="uk-UA"/>
        </a:p>
      </dgm:t>
    </dgm:pt>
    <dgm:pt modelId="{31A1EA49-290E-42BF-BB98-9759D98FCA4B}" type="sibTrans" cxnId="{7385A66F-E89B-4428-96EA-EFE7B45EFA67}">
      <dgm:prSet/>
      <dgm:spPr/>
      <dgm:t>
        <a:bodyPr/>
        <a:lstStyle/>
        <a:p>
          <a:endParaRPr lang="uk-UA"/>
        </a:p>
      </dgm:t>
    </dgm:pt>
    <dgm:pt modelId="{DEAD4445-F2F6-4EEA-9D9D-DE245E080994}" type="pres">
      <dgm:prSet presAssocID="{532397F7-E83C-4212-9D52-4EB72F0883D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85F6CA9-95E5-4B91-829F-134B8C8C7042}" type="pres">
      <dgm:prSet presAssocID="{78495B1E-69C7-4D3E-BA78-B71D870BCF67}" presName="composite" presStyleCnt="0"/>
      <dgm:spPr/>
    </dgm:pt>
    <dgm:pt modelId="{3550AF11-9C80-4EB7-9947-864B5C00071C}" type="pres">
      <dgm:prSet presAssocID="{78495B1E-69C7-4D3E-BA78-B71D870BCF67}" presName="FirstChild" presStyleLbl="revTx" presStyleIdx="0" presStyleCnt="2" custLinFactNeighborX="427" custLinFactNeighborY="-37990">
        <dgm:presLayoutVars>
          <dgm:chMax val="0"/>
          <dgm:chPref val="0"/>
          <dgm:bulletEnabled val="1"/>
        </dgm:presLayoutVars>
      </dgm:prSet>
      <dgm:spPr/>
    </dgm:pt>
    <dgm:pt modelId="{BC0CADE4-6484-44BA-8BD0-4646B971A831}" type="pres">
      <dgm:prSet presAssocID="{78495B1E-69C7-4D3E-BA78-B71D870BCF67}" presName="Parent" presStyleLbl="alignNode1" presStyleIdx="0" presStyleCnt="2" custLinFactNeighborY="-47515">
        <dgm:presLayoutVars>
          <dgm:chMax val="3"/>
          <dgm:chPref val="3"/>
          <dgm:bulletEnabled val="1"/>
        </dgm:presLayoutVars>
      </dgm:prSet>
      <dgm:spPr/>
    </dgm:pt>
    <dgm:pt modelId="{F08F5321-A26C-4D25-878E-70AA53D9744A}" type="pres">
      <dgm:prSet presAssocID="{78495B1E-69C7-4D3E-BA78-B71D870BCF67}" presName="Accent" presStyleLbl="parChTrans1D1" presStyleIdx="0" presStyleCnt="2"/>
      <dgm:spPr/>
    </dgm:pt>
    <dgm:pt modelId="{326AE727-0CA4-40A1-87D8-77E02DF56592}" type="pres">
      <dgm:prSet presAssocID="{C2A0E02A-801A-4972-AA92-F1DF8CED0E09}" presName="sibTrans" presStyleCnt="0"/>
      <dgm:spPr/>
    </dgm:pt>
    <dgm:pt modelId="{F1A9936C-F475-40D8-A924-72F9943B7813}" type="pres">
      <dgm:prSet presAssocID="{AA13669F-89CF-4E9A-9C1F-33D30A94DD40}" presName="composite" presStyleCnt="0"/>
      <dgm:spPr/>
    </dgm:pt>
    <dgm:pt modelId="{D2EDA1A0-317E-46AF-AE8B-07704A596465}" type="pres">
      <dgm:prSet presAssocID="{AA13669F-89CF-4E9A-9C1F-33D30A94DD40}" presName="FirstChild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EBB182F8-5E4E-4F3A-A0E2-3220D8069EF4}" type="pres">
      <dgm:prSet presAssocID="{AA13669F-89CF-4E9A-9C1F-33D30A94DD40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</dgm:pt>
    <dgm:pt modelId="{4827D050-588E-4459-BD29-35E83925852B}" type="pres">
      <dgm:prSet presAssocID="{AA13669F-89CF-4E9A-9C1F-33D30A94DD40}" presName="Accent" presStyleLbl="parChTrans1D1" presStyleIdx="1" presStyleCnt="2"/>
      <dgm:spPr/>
    </dgm:pt>
  </dgm:ptLst>
  <dgm:cxnLst>
    <dgm:cxn modelId="{D6DC2F0E-11D7-45DC-AE43-CD33C2568C65}" type="presOf" srcId="{CCD394A1-8E86-4C02-BAA5-5BE7490529DF}" destId="{3550AF11-9C80-4EB7-9947-864B5C00071C}" srcOrd="0" destOrd="0" presId="urn:microsoft.com/office/officeart/2011/layout/TabList"/>
    <dgm:cxn modelId="{DF4AF50F-54B6-447D-9286-66E17772FB86}" srcId="{78495B1E-69C7-4D3E-BA78-B71D870BCF67}" destId="{CCD394A1-8E86-4C02-BAA5-5BE7490529DF}" srcOrd="0" destOrd="0" parTransId="{6216FB5E-BAE7-444A-A2A8-7C24D41DD8A7}" sibTransId="{288705E8-8EC2-4748-9BCE-8BD5759C3A4D}"/>
    <dgm:cxn modelId="{084E501B-9727-423F-8E09-B61ECF8FB72C}" srcId="{532397F7-E83C-4212-9D52-4EB72F0883D6}" destId="{78495B1E-69C7-4D3E-BA78-B71D870BCF67}" srcOrd="0" destOrd="0" parTransId="{6CB80BA9-351E-423D-9E93-9FBD61DEFA8F}" sibTransId="{C2A0E02A-801A-4972-AA92-F1DF8CED0E09}"/>
    <dgm:cxn modelId="{ED61BF5D-AC92-483D-8328-82BB637FA8D4}" type="presOf" srcId="{78495B1E-69C7-4D3E-BA78-B71D870BCF67}" destId="{BC0CADE4-6484-44BA-8BD0-4646B971A831}" srcOrd="0" destOrd="0" presId="urn:microsoft.com/office/officeart/2011/layout/TabList"/>
    <dgm:cxn modelId="{7385A66F-E89B-4428-96EA-EFE7B45EFA67}" srcId="{AA13669F-89CF-4E9A-9C1F-33D30A94DD40}" destId="{50F34477-2B2D-4866-9696-8FD7B1BAB863}" srcOrd="0" destOrd="0" parTransId="{5B49C009-8453-444E-9115-4D107BCCA8CD}" sibTransId="{31A1EA49-290E-42BF-BB98-9759D98FCA4B}"/>
    <dgm:cxn modelId="{8581FB75-CC7E-4227-8DC3-185A907299AB}" srcId="{532397F7-E83C-4212-9D52-4EB72F0883D6}" destId="{AA13669F-89CF-4E9A-9C1F-33D30A94DD40}" srcOrd="1" destOrd="0" parTransId="{BF1757BC-CA4E-4E52-AC19-D3F675CF2F85}" sibTransId="{A994C4AD-96E2-4985-9160-D40D3D49AD14}"/>
    <dgm:cxn modelId="{13325AA5-4924-4670-A256-F6C04A04750F}" type="presOf" srcId="{AA13669F-89CF-4E9A-9C1F-33D30A94DD40}" destId="{EBB182F8-5E4E-4F3A-A0E2-3220D8069EF4}" srcOrd="0" destOrd="0" presId="urn:microsoft.com/office/officeart/2011/layout/TabList"/>
    <dgm:cxn modelId="{6BC035D3-90F9-4967-B53D-545DC7784038}" type="presOf" srcId="{532397F7-E83C-4212-9D52-4EB72F0883D6}" destId="{DEAD4445-F2F6-4EEA-9D9D-DE245E080994}" srcOrd="0" destOrd="0" presId="urn:microsoft.com/office/officeart/2011/layout/TabList"/>
    <dgm:cxn modelId="{8CDBEAEE-0EEE-4BB1-8F33-2A1DF4AE5B1D}" type="presOf" srcId="{50F34477-2B2D-4866-9696-8FD7B1BAB863}" destId="{D2EDA1A0-317E-46AF-AE8B-07704A596465}" srcOrd="0" destOrd="0" presId="urn:microsoft.com/office/officeart/2011/layout/TabList"/>
    <dgm:cxn modelId="{83F210CD-12A3-419E-9665-F964971F4F48}" type="presParOf" srcId="{DEAD4445-F2F6-4EEA-9D9D-DE245E080994}" destId="{785F6CA9-95E5-4B91-829F-134B8C8C7042}" srcOrd="0" destOrd="0" presId="urn:microsoft.com/office/officeart/2011/layout/TabList"/>
    <dgm:cxn modelId="{BED9C0AE-6E6C-4D0B-A98D-E7481C1FEDAB}" type="presParOf" srcId="{785F6CA9-95E5-4B91-829F-134B8C8C7042}" destId="{3550AF11-9C80-4EB7-9947-864B5C00071C}" srcOrd="0" destOrd="0" presId="urn:microsoft.com/office/officeart/2011/layout/TabList"/>
    <dgm:cxn modelId="{C41DDBA0-1187-4F49-A633-BDC5646C75E1}" type="presParOf" srcId="{785F6CA9-95E5-4B91-829F-134B8C8C7042}" destId="{BC0CADE4-6484-44BA-8BD0-4646B971A831}" srcOrd="1" destOrd="0" presId="urn:microsoft.com/office/officeart/2011/layout/TabList"/>
    <dgm:cxn modelId="{345DE21E-AC56-4239-AEC5-23BC57AC2448}" type="presParOf" srcId="{785F6CA9-95E5-4B91-829F-134B8C8C7042}" destId="{F08F5321-A26C-4D25-878E-70AA53D9744A}" srcOrd="2" destOrd="0" presId="urn:microsoft.com/office/officeart/2011/layout/TabList"/>
    <dgm:cxn modelId="{70BBC543-9A90-4218-B1BA-FE75C7AB8E77}" type="presParOf" srcId="{DEAD4445-F2F6-4EEA-9D9D-DE245E080994}" destId="{326AE727-0CA4-40A1-87D8-77E02DF56592}" srcOrd="1" destOrd="0" presId="urn:microsoft.com/office/officeart/2011/layout/TabList"/>
    <dgm:cxn modelId="{4F2EA819-2011-470D-9E0B-E43BF2B0C094}" type="presParOf" srcId="{DEAD4445-F2F6-4EEA-9D9D-DE245E080994}" destId="{F1A9936C-F475-40D8-A924-72F9943B7813}" srcOrd="2" destOrd="0" presId="urn:microsoft.com/office/officeart/2011/layout/TabList"/>
    <dgm:cxn modelId="{A582065E-8119-42B1-8722-B3EB6BE4ABA1}" type="presParOf" srcId="{F1A9936C-F475-40D8-A924-72F9943B7813}" destId="{D2EDA1A0-317E-46AF-AE8B-07704A596465}" srcOrd="0" destOrd="0" presId="urn:microsoft.com/office/officeart/2011/layout/TabList"/>
    <dgm:cxn modelId="{613F03BC-056F-4A66-94A5-92FAB33C05E5}" type="presParOf" srcId="{F1A9936C-F475-40D8-A924-72F9943B7813}" destId="{EBB182F8-5E4E-4F3A-A0E2-3220D8069EF4}" srcOrd="1" destOrd="0" presId="urn:microsoft.com/office/officeart/2011/layout/TabList"/>
    <dgm:cxn modelId="{981988DC-32E2-4D20-9D99-A722B3E95577}" type="presParOf" srcId="{F1A9936C-F475-40D8-A924-72F9943B7813}" destId="{4827D050-588E-4459-BD29-35E83925852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43148-BBD4-4179-B926-8235C5DB58C4}">
      <dsp:nvSpPr>
        <dsp:cNvPr id="0" name=""/>
        <dsp:cNvSpPr/>
      </dsp:nvSpPr>
      <dsp:spPr>
        <a:xfrm>
          <a:off x="6186291" y="956654"/>
          <a:ext cx="1423284" cy="1469618"/>
        </a:xfrm>
        <a:custGeom>
          <a:avLst/>
          <a:gdLst/>
          <a:ahLst/>
          <a:cxnLst/>
          <a:rect l="0" t="0" r="0" b="0"/>
          <a:pathLst>
            <a:path>
              <a:moveTo>
                <a:pt x="0" y="1469618"/>
              </a:moveTo>
              <a:lnTo>
                <a:pt x="1423284" y="0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94649-B625-4C2B-9B06-8588D265056A}">
      <dsp:nvSpPr>
        <dsp:cNvPr id="0" name=""/>
        <dsp:cNvSpPr/>
      </dsp:nvSpPr>
      <dsp:spPr>
        <a:xfrm>
          <a:off x="4898932" y="1157341"/>
          <a:ext cx="1287359" cy="282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66"/>
              </a:lnTo>
              <a:lnTo>
                <a:pt x="1287359" y="138766"/>
              </a:lnTo>
              <a:lnTo>
                <a:pt x="1287359" y="28265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A1685-C553-4517-8156-BDDA2B5FB718}">
      <dsp:nvSpPr>
        <dsp:cNvPr id="0" name=""/>
        <dsp:cNvSpPr/>
      </dsp:nvSpPr>
      <dsp:spPr>
        <a:xfrm>
          <a:off x="2062138" y="822047"/>
          <a:ext cx="1276630" cy="1604225"/>
        </a:xfrm>
        <a:custGeom>
          <a:avLst/>
          <a:gdLst/>
          <a:ahLst/>
          <a:cxnLst/>
          <a:rect l="0" t="0" r="0" b="0"/>
          <a:pathLst>
            <a:path>
              <a:moveTo>
                <a:pt x="1276630" y="1604225"/>
              </a:moveTo>
              <a:lnTo>
                <a:pt x="0" y="0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048FD-9E17-41B6-B08F-53AC5DB38AEF}">
      <dsp:nvSpPr>
        <dsp:cNvPr id="0" name=""/>
        <dsp:cNvSpPr/>
      </dsp:nvSpPr>
      <dsp:spPr>
        <a:xfrm>
          <a:off x="3338769" y="2225511"/>
          <a:ext cx="1536355" cy="200761"/>
        </a:xfrm>
        <a:custGeom>
          <a:avLst/>
          <a:gdLst/>
          <a:ahLst/>
          <a:cxnLst/>
          <a:rect l="0" t="0" r="0" b="0"/>
          <a:pathLst>
            <a:path>
              <a:moveTo>
                <a:pt x="0" y="200761"/>
              </a:moveTo>
              <a:lnTo>
                <a:pt x="1536355" y="0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77732-1BED-4E0C-8657-044D0A31729D}">
      <dsp:nvSpPr>
        <dsp:cNvPr id="0" name=""/>
        <dsp:cNvSpPr/>
      </dsp:nvSpPr>
      <dsp:spPr>
        <a:xfrm>
          <a:off x="3338769" y="1157341"/>
          <a:ext cx="1560162" cy="282652"/>
        </a:xfrm>
        <a:custGeom>
          <a:avLst/>
          <a:gdLst/>
          <a:ahLst/>
          <a:cxnLst/>
          <a:rect l="0" t="0" r="0" b="0"/>
          <a:pathLst>
            <a:path>
              <a:moveTo>
                <a:pt x="1560162" y="0"/>
              </a:moveTo>
              <a:lnTo>
                <a:pt x="1560162" y="138766"/>
              </a:lnTo>
              <a:lnTo>
                <a:pt x="0" y="138766"/>
              </a:lnTo>
              <a:lnTo>
                <a:pt x="0" y="28265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C120D-B53D-4016-B04A-7A17D483AFCA}">
      <dsp:nvSpPr>
        <dsp:cNvPr id="0" name=""/>
        <dsp:cNvSpPr/>
      </dsp:nvSpPr>
      <dsp:spPr>
        <a:xfrm>
          <a:off x="4122334" y="171063"/>
          <a:ext cx="1553194" cy="98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0DB7E-525F-4D48-AF5F-F6D26616102E}">
      <dsp:nvSpPr>
        <dsp:cNvPr id="0" name=""/>
        <dsp:cNvSpPr/>
      </dsp:nvSpPr>
      <dsp:spPr>
        <a:xfrm>
          <a:off x="4294912" y="335011"/>
          <a:ext cx="1553194" cy="986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kern="1200" dirty="0"/>
            <a:t>Епос</a:t>
          </a:r>
        </a:p>
      </dsp:txBody>
      <dsp:txXfrm>
        <a:off x="4323799" y="363898"/>
        <a:ext cx="1495420" cy="928504"/>
      </dsp:txXfrm>
    </dsp:sp>
    <dsp:sp modelId="{436420B0-3F03-499A-82E5-6D7CBB4A3A97}">
      <dsp:nvSpPr>
        <dsp:cNvPr id="0" name=""/>
        <dsp:cNvSpPr/>
      </dsp:nvSpPr>
      <dsp:spPr>
        <a:xfrm>
          <a:off x="2562172" y="1439994"/>
          <a:ext cx="1553194" cy="98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651AB-3589-4B8D-A508-5A2A598B7F87}">
      <dsp:nvSpPr>
        <dsp:cNvPr id="0" name=""/>
        <dsp:cNvSpPr/>
      </dsp:nvSpPr>
      <dsp:spPr>
        <a:xfrm>
          <a:off x="2734749" y="1603943"/>
          <a:ext cx="1553194" cy="986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dirty="0"/>
            <a:t>оповідання</a:t>
          </a:r>
        </a:p>
      </dsp:txBody>
      <dsp:txXfrm>
        <a:off x="2763636" y="1632830"/>
        <a:ext cx="1495420" cy="928504"/>
      </dsp:txXfrm>
    </dsp:sp>
    <dsp:sp modelId="{5F634A67-7841-44A8-A140-29C694263734}">
      <dsp:nvSpPr>
        <dsp:cNvPr id="0" name=""/>
        <dsp:cNvSpPr/>
      </dsp:nvSpPr>
      <dsp:spPr>
        <a:xfrm>
          <a:off x="4098527" y="2225511"/>
          <a:ext cx="1553194" cy="98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9832-BFA7-4BA1-AA6C-E8FD01B35CE0}">
      <dsp:nvSpPr>
        <dsp:cNvPr id="0" name=""/>
        <dsp:cNvSpPr/>
      </dsp:nvSpPr>
      <dsp:spPr>
        <a:xfrm>
          <a:off x="4271105" y="2389459"/>
          <a:ext cx="1553194" cy="986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dirty="0"/>
            <a:t>казка</a:t>
          </a:r>
        </a:p>
      </dsp:txBody>
      <dsp:txXfrm>
        <a:off x="4299992" y="2418346"/>
        <a:ext cx="1495420" cy="928504"/>
      </dsp:txXfrm>
    </dsp:sp>
    <dsp:sp modelId="{2BC6948C-5432-457E-A928-34BEC0A05376}">
      <dsp:nvSpPr>
        <dsp:cNvPr id="0" name=""/>
        <dsp:cNvSpPr/>
      </dsp:nvSpPr>
      <dsp:spPr>
        <a:xfrm>
          <a:off x="1285541" y="822047"/>
          <a:ext cx="1553194" cy="98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AA74C-1B1A-49B1-A999-05373E84FCB0}">
      <dsp:nvSpPr>
        <dsp:cNvPr id="0" name=""/>
        <dsp:cNvSpPr/>
      </dsp:nvSpPr>
      <dsp:spPr>
        <a:xfrm>
          <a:off x="1458118" y="985995"/>
          <a:ext cx="1553194" cy="986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dirty="0"/>
            <a:t>новела</a:t>
          </a:r>
        </a:p>
      </dsp:txBody>
      <dsp:txXfrm>
        <a:off x="1487005" y="1014882"/>
        <a:ext cx="1495420" cy="928504"/>
      </dsp:txXfrm>
    </dsp:sp>
    <dsp:sp modelId="{8CD27173-40B2-49B4-84D8-8268816F04FB}">
      <dsp:nvSpPr>
        <dsp:cNvPr id="0" name=""/>
        <dsp:cNvSpPr/>
      </dsp:nvSpPr>
      <dsp:spPr>
        <a:xfrm>
          <a:off x="5409694" y="1439994"/>
          <a:ext cx="1553194" cy="98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10E8F-0DD0-4368-B3BF-ADDDD4E0C4ED}">
      <dsp:nvSpPr>
        <dsp:cNvPr id="0" name=""/>
        <dsp:cNvSpPr/>
      </dsp:nvSpPr>
      <dsp:spPr>
        <a:xfrm>
          <a:off x="5582271" y="1603943"/>
          <a:ext cx="1553194" cy="986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dirty="0"/>
            <a:t>повість</a:t>
          </a:r>
        </a:p>
      </dsp:txBody>
      <dsp:txXfrm>
        <a:off x="5611158" y="1632830"/>
        <a:ext cx="1495420" cy="928504"/>
      </dsp:txXfrm>
    </dsp:sp>
    <dsp:sp modelId="{F3A62DE0-E66A-4495-9041-B8BE1BAA39A8}">
      <dsp:nvSpPr>
        <dsp:cNvPr id="0" name=""/>
        <dsp:cNvSpPr/>
      </dsp:nvSpPr>
      <dsp:spPr>
        <a:xfrm>
          <a:off x="6832979" y="956654"/>
          <a:ext cx="1553194" cy="98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10F6F-39B5-4763-BDB7-42EE956DFF91}">
      <dsp:nvSpPr>
        <dsp:cNvPr id="0" name=""/>
        <dsp:cNvSpPr/>
      </dsp:nvSpPr>
      <dsp:spPr>
        <a:xfrm>
          <a:off x="7005556" y="1120602"/>
          <a:ext cx="1553194" cy="986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dirty="0"/>
            <a:t>роман</a:t>
          </a:r>
        </a:p>
      </dsp:txBody>
      <dsp:txXfrm>
        <a:off x="7034443" y="1149489"/>
        <a:ext cx="1495420" cy="92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A8DA1-6658-46F8-8976-64B53D034E7B}">
      <dsp:nvSpPr>
        <dsp:cNvPr id="0" name=""/>
        <dsp:cNvSpPr/>
      </dsp:nvSpPr>
      <dsp:spPr>
        <a:xfrm>
          <a:off x="2986411" y="2473383"/>
          <a:ext cx="1050872" cy="1767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5436" y="0"/>
              </a:lnTo>
              <a:lnTo>
                <a:pt x="525436" y="1767123"/>
              </a:lnTo>
              <a:lnTo>
                <a:pt x="1050872" y="176712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3460447" y="3305545"/>
        <a:ext cx="102799" cy="102799"/>
      </dsp:txXfrm>
    </dsp:sp>
    <dsp:sp modelId="{1353867B-9DFC-4F5D-932B-A171D3EE82EC}">
      <dsp:nvSpPr>
        <dsp:cNvPr id="0" name=""/>
        <dsp:cNvSpPr/>
      </dsp:nvSpPr>
      <dsp:spPr>
        <a:xfrm>
          <a:off x="2986411" y="2473383"/>
          <a:ext cx="1050872" cy="592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5436" y="0"/>
              </a:lnTo>
              <a:lnTo>
                <a:pt x="525436" y="592266"/>
              </a:lnTo>
              <a:lnTo>
                <a:pt x="1050872" y="59226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481690" y="2739359"/>
        <a:ext cx="60314" cy="60314"/>
      </dsp:txXfrm>
    </dsp:sp>
    <dsp:sp modelId="{E040CB45-BE75-4588-B607-863A54311DD7}">
      <dsp:nvSpPr>
        <dsp:cNvPr id="0" name=""/>
        <dsp:cNvSpPr/>
      </dsp:nvSpPr>
      <dsp:spPr>
        <a:xfrm>
          <a:off x="2986411" y="1890792"/>
          <a:ext cx="1050872" cy="582590"/>
        </a:xfrm>
        <a:custGeom>
          <a:avLst/>
          <a:gdLst/>
          <a:ahLst/>
          <a:cxnLst/>
          <a:rect l="0" t="0" r="0" b="0"/>
          <a:pathLst>
            <a:path>
              <a:moveTo>
                <a:pt x="0" y="582590"/>
              </a:moveTo>
              <a:lnTo>
                <a:pt x="525436" y="582590"/>
              </a:lnTo>
              <a:lnTo>
                <a:pt x="525436" y="0"/>
              </a:lnTo>
              <a:lnTo>
                <a:pt x="1050872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481808" y="2152048"/>
        <a:ext cx="60077" cy="60077"/>
      </dsp:txXfrm>
    </dsp:sp>
    <dsp:sp modelId="{5F619CDD-D361-457A-B254-302EB7BF8D7C}">
      <dsp:nvSpPr>
        <dsp:cNvPr id="0" name=""/>
        <dsp:cNvSpPr/>
      </dsp:nvSpPr>
      <dsp:spPr>
        <a:xfrm>
          <a:off x="2986411" y="715935"/>
          <a:ext cx="1050872" cy="1757447"/>
        </a:xfrm>
        <a:custGeom>
          <a:avLst/>
          <a:gdLst/>
          <a:ahLst/>
          <a:cxnLst/>
          <a:rect l="0" t="0" r="0" b="0"/>
          <a:pathLst>
            <a:path>
              <a:moveTo>
                <a:pt x="0" y="1757447"/>
              </a:moveTo>
              <a:lnTo>
                <a:pt x="525436" y="1757447"/>
              </a:lnTo>
              <a:lnTo>
                <a:pt x="525436" y="0"/>
              </a:lnTo>
              <a:lnTo>
                <a:pt x="1050872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3460655" y="1543467"/>
        <a:ext cx="102383" cy="102383"/>
      </dsp:txXfrm>
    </dsp:sp>
    <dsp:sp modelId="{7B13B8B6-88DC-4FA7-A390-C3ADF6355BE7}">
      <dsp:nvSpPr>
        <dsp:cNvPr id="0" name=""/>
        <dsp:cNvSpPr/>
      </dsp:nvSpPr>
      <dsp:spPr>
        <a:xfrm rot="16200000">
          <a:off x="-980177" y="980177"/>
          <a:ext cx="4946766" cy="29864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200" b="1" kern="1200" dirty="0">
              <a:solidFill>
                <a:schemeClr val="tx1"/>
              </a:solidFill>
              <a:latin typeface="Monotype Corsiva" pitchFamily="66" charset="0"/>
            </a:rPr>
            <a:t>Лірика</a:t>
          </a:r>
        </a:p>
      </dsp:txBody>
      <dsp:txXfrm>
        <a:off x="-980177" y="980177"/>
        <a:ext cx="4946766" cy="2986411"/>
      </dsp:txXfrm>
    </dsp:sp>
    <dsp:sp modelId="{5EECEE02-3E0D-4700-A90E-97E3D5EB55CA}">
      <dsp:nvSpPr>
        <dsp:cNvPr id="0" name=""/>
        <dsp:cNvSpPr/>
      </dsp:nvSpPr>
      <dsp:spPr>
        <a:xfrm>
          <a:off x="4037283" y="245992"/>
          <a:ext cx="3082824" cy="939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Громадянська</a:t>
          </a:r>
        </a:p>
      </dsp:txBody>
      <dsp:txXfrm>
        <a:off x="4037283" y="245992"/>
        <a:ext cx="3082824" cy="939885"/>
      </dsp:txXfrm>
    </dsp:sp>
    <dsp:sp modelId="{3E799985-D772-4AA6-844E-12BB50FB5225}">
      <dsp:nvSpPr>
        <dsp:cNvPr id="0" name=""/>
        <dsp:cNvSpPr/>
      </dsp:nvSpPr>
      <dsp:spPr>
        <a:xfrm>
          <a:off x="4037283" y="1420849"/>
          <a:ext cx="3082824" cy="939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Пейзажна</a:t>
          </a:r>
        </a:p>
      </dsp:txBody>
      <dsp:txXfrm>
        <a:off x="4037283" y="1420849"/>
        <a:ext cx="3082824" cy="939885"/>
      </dsp:txXfrm>
    </dsp:sp>
    <dsp:sp modelId="{7C862551-9D31-4CF7-9F96-B8AAB95E9591}">
      <dsp:nvSpPr>
        <dsp:cNvPr id="0" name=""/>
        <dsp:cNvSpPr/>
      </dsp:nvSpPr>
      <dsp:spPr>
        <a:xfrm>
          <a:off x="4037283" y="2595706"/>
          <a:ext cx="3082824" cy="939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Інтимна</a:t>
          </a:r>
        </a:p>
      </dsp:txBody>
      <dsp:txXfrm>
        <a:off x="4037283" y="2595706"/>
        <a:ext cx="3082824" cy="939885"/>
      </dsp:txXfrm>
    </dsp:sp>
    <dsp:sp modelId="{1C885A39-E808-404E-BDFD-9D6781293B2F}">
      <dsp:nvSpPr>
        <dsp:cNvPr id="0" name=""/>
        <dsp:cNvSpPr/>
      </dsp:nvSpPr>
      <dsp:spPr>
        <a:xfrm>
          <a:off x="4037283" y="3770563"/>
          <a:ext cx="3082824" cy="939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Філософська</a:t>
          </a:r>
        </a:p>
      </dsp:txBody>
      <dsp:txXfrm>
        <a:off x="4037283" y="3770563"/>
        <a:ext cx="3082824" cy="939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D1B14-484B-4594-9ACC-461552EEC76E}">
      <dsp:nvSpPr>
        <dsp:cNvPr id="0" name=""/>
        <dsp:cNvSpPr/>
      </dsp:nvSpPr>
      <dsp:spPr>
        <a:xfrm>
          <a:off x="3211397" y="2808312"/>
          <a:ext cx="700056" cy="1333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28" y="0"/>
              </a:lnTo>
              <a:lnTo>
                <a:pt x="350028" y="1333948"/>
              </a:lnTo>
              <a:lnTo>
                <a:pt x="700056" y="1333948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523763" y="3437623"/>
        <a:ext cx="75324" cy="75324"/>
      </dsp:txXfrm>
    </dsp:sp>
    <dsp:sp modelId="{AE1059DA-8A0F-4229-B41C-401039EE22EE}">
      <dsp:nvSpPr>
        <dsp:cNvPr id="0" name=""/>
        <dsp:cNvSpPr/>
      </dsp:nvSpPr>
      <dsp:spPr>
        <a:xfrm>
          <a:off x="3211397" y="2762591"/>
          <a:ext cx="7000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0056" y="4572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543924" y="2790810"/>
        <a:ext cx="35002" cy="35002"/>
      </dsp:txXfrm>
    </dsp:sp>
    <dsp:sp modelId="{8866C2D3-8C7D-4140-BE60-774366750475}">
      <dsp:nvSpPr>
        <dsp:cNvPr id="0" name=""/>
        <dsp:cNvSpPr/>
      </dsp:nvSpPr>
      <dsp:spPr>
        <a:xfrm>
          <a:off x="3211397" y="1474363"/>
          <a:ext cx="700056" cy="1333948"/>
        </a:xfrm>
        <a:custGeom>
          <a:avLst/>
          <a:gdLst/>
          <a:ahLst/>
          <a:cxnLst/>
          <a:rect l="0" t="0" r="0" b="0"/>
          <a:pathLst>
            <a:path>
              <a:moveTo>
                <a:pt x="0" y="1333948"/>
              </a:moveTo>
              <a:lnTo>
                <a:pt x="350028" y="1333948"/>
              </a:lnTo>
              <a:lnTo>
                <a:pt x="350028" y="0"/>
              </a:lnTo>
              <a:lnTo>
                <a:pt x="700056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523763" y="2103675"/>
        <a:ext cx="75324" cy="75324"/>
      </dsp:txXfrm>
    </dsp:sp>
    <dsp:sp modelId="{45F52C9C-D26B-4DA3-B6C0-8EF2FFE7C67A}">
      <dsp:nvSpPr>
        <dsp:cNvPr id="0" name=""/>
        <dsp:cNvSpPr/>
      </dsp:nvSpPr>
      <dsp:spPr>
        <a:xfrm rot="16200000">
          <a:off x="-876032" y="1529194"/>
          <a:ext cx="5616624" cy="2558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600" b="1" kern="1200" dirty="0">
              <a:solidFill>
                <a:schemeClr val="tx1"/>
              </a:solidFill>
              <a:latin typeface="Monotype Corsiva" pitchFamily="66" charset="0"/>
            </a:rPr>
            <a:t>Драма</a:t>
          </a:r>
        </a:p>
      </dsp:txBody>
      <dsp:txXfrm>
        <a:off x="-876032" y="1529194"/>
        <a:ext cx="5616624" cy="2558235"/>
      </dsp:txXfrm>
    </dsp:sp>
    <dsp:sp modelId="{C4944E6D-A4D5-45E0-8A8C-B786535D9897}">
      <dsp:nvSpPr>
        <dsp:cNvPr id="0" name=""/>
        <dsp:cNvSpPr/>
      </dsp:nvSpPr>
      <dsp:spPr>
        <a:xfrm>
          <a:off x="3911453" y="940784"/>
          <a:ext cx="3500280" cy="1067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Трагедія</a:t>
          </a:r>
        </a:p>
      </dsp:txBody>
      <dsp:txXfrm>
        <a:off x="3911453" y="940784"/>
        <a:ext cx="3500280" cy="1067158"/>
      </dsp:txXfrm>
    </dsp:sp>
    <dsp:sp modelId="{C3D6C5E6-D418-46A5-9ED7-7CD7C54ABB08}">
      <dsp:nvSpPr>
        <dsp:cNvPr id="0" name=""/>
        <dsp:cNvSpPr/>
      </dsp:nvSpPr>
      <dsp:spPr>
        <a:xfrm>
          <a:off x="3911453" y="2274732"/>
          <a:ext cx="3500280" cy="1067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Комедія</a:t>
          </a:r>
        </a:p>
      </dsp:txBody>
      <dsp:txXfrm>
        <a:off x="3911453" y="2274732"/>
        <a:ext cx="3500280" cy="1067158"/>
      </dsp:txXfrm>
    </dsp:sp>
    <dsp:sp modelId="{A9DF4F38-21AD-495E-9D00-BCB4193D2ED0}">
      <dsp:nvSpPr>
        <dsp:cNvPr id="0" name=""/>
        <dsp:cNvSpPr/>
      </dsp:nvSpPr>
      <dsp:spPr>
        <a:xfrm>
          <a:off x="3911453" y="3608680"/>
          <a:ext cx="3500280" cy="1067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Драма</a:t>
          </a:r>
        </a:p>
      </dsp:txBody>
      <dsp:txXfrm>
        <a:off x="3911453" y="3608680"/>
        <a:ext cx="3500280" cy="1067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AE95-15BE-4382-A691-F8D735618E43}">
      <dsp:nvSpPr>
        <dsp:cNvPr id="0" name=""/>
        <dsp:cNvSpPr/>
      </dsp:nvSpPr>
      <dsp:spPr>
        <a:xfrm>
          <a:off x="72030" y="144017"/>
          <a:ext cx="4158535" cy="1366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500" kern="1200" dirty="0"/>
            <a:t>Дума</a:t>
          </a:r>
        </a:p>
      </dsp:txBody>
      <dsp:txXfrm>
        <a:off x="72030" y="144017"/>
        <a:ext cx="4158535" cy="1366593"/>
      </dsp:txXfrm>
    </dsp:sp>
    <dsp:sp modelId="{A472BACA-A72E-4C2F-9C84-53CBED037602}">
      <dsp:nvSpPr>
        <dsp:cNvPr id="0" name=""/>
        <dsp:cNvSpPr/>
      </dsp:nvSpPr>
      <dsp:spPr>
        <a:xfrm>
          <a:off x="4752504" y="576055"/>
          <a:ext cx="2968907" cy="142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500" kern="1200" dirty="0"/>
            <a:t>Поема</a:t>
          </a:r>
        </a:p>
      </dsp:txBody>
      <dsp:txXfrm>
        <a:off x="4752504" y="576055"/>
        <a:ext cx="2968907" cy="1425663"/>
      </dsp:txXfrm>
    </dsp:sp>
    <dsp:sp modelId="{2576A8AC-D3C5-4699-AA17-E77CA698FDA7}">
      <dsp:nvSpPr>
        <dsp:cNvPr id="0" name=""/>
        <dsp:cNvSpPr/>
      </dsp:nvSpPr>
      <dsp:spPr>
        <a:xfrm>
          <a:off x="0" y="2448268"/>
          <a:ext cx="4452487" cy="1381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500" kern="1200" dirty="0"/>
            <a:t>Балада</a:t>
          </a:r>
        </a:p>
      </dsp:txBody>
      <dsp:txXfrm>
        <a:off x="0" y="2448268"/>
        <a:ext cx="4452487" cy="1381641"/>
      </dsp:txXfrm>
    </dsp:sp>
    <dsp:sp modelId="{FE94D56F-3415-4ED1-802F-79E34392D00C}">
      <dsp:nvSpPr>
        <dsp:cNvPr id="0" name=""/>
        <dsp:cNvSpPr/>
      </dsp:nvSpPr>
      <dsp:spPr>
        <a:xfrm>
          <a:off x="4752504" y="2376250"/>
          <a:ext cx="2877573" cy="1151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500" kern="1200" dirty="0"/>
            <a:t>Байка</a:t>
          </a:r>
        </a:p>
      </dsp:txBody>
      <dsp:txXfrm>
        <a:off x="4752504" y="2376250"/>
        <a:ext cx="2877573" cy="1151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EA0C5-2CA3-4A00-940B-7D34CCFE9B4A}">
      <dsp:nvSpPr>
        <dsp:cNvPr id="0" name=""/>
        <dsp:cNvSpPr/>
      </dsp:nvSpPr>
      <dsp:spPr>
        <a:xfrm>
          <a:off x="0" y="0"/>
          <a:ext cx="1631431" cy="568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Давня література (</a:t>
          </a:r>
          <a:r>
            <a:rPr lang="en-US" sz="1500" kern="1200" dirty="0"/>
            <a:t>XI – XV</a:t>
          </a:r>
          <a:r>
            <a:rPr lang="uk-UA" sz="1500" kern="1200" dirty="0"/>
            <a:t> ст.)</a:t>
          </a:r>
        </a:p>
      </dsp:txBody>
      <dsp:txXfrm>
        <a:off x="0" y="2275452"/>
        <a:ext cx="1631431" cy="2275452"/>
      </dsp:txXfrm>
    </dsp:sp>
    <dsp:sp modelId="{5EFF115F-8D9A-48E5-895C-D7776D399468}">
      <dsp:nvSpPr>
        <dsp:cNvPr id="0" name=""/>
        <dsp:cNvSpPr/>
      </dsp:nvSpPr>
      <dsp:spPr>
        <a:xfrm>
          <a:off x="48942" y="341317"/>
          <a:ext cx="1533545" cy="18943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F2E69-2E27-4D43-9ACF-805419BC57CA}">
      <dsp:nvSpPr>
        <dsp:cNvPr id="0" name=""/>
        <dsp:cNvSpPr/>
      </dsp:nvSpPr>
      <dsp:spPr>
        <a:xfrm>
          <a:off x="1680374" y="0"/>
          <a:ext cx="1631431" cy="568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Стара література (</a:t>
          </a:r>
          <a:r>
            <a:rPr lang="en-US" sz="1500" kern="1200" dirty="0"/>
            <a:t>XVI – XVIII</a:t>
          </a:r>
          <a:r>
            <a:rPr lang="uk-UA" sz="1500" kern="1200" dirty="0"/>
            <a:t> ст.</a:t>
          </a:r>
          <a:r>
            <a:rPr lang="en-US" sz="1500" kern="1200" dirty="0"/>
            <a:t> </a:t>
          </a:r>
          <a:r>
            <a:rPr lang="uk-UA" sz="1500" kern="1200" dirty="0"/>
            <a:t>)</a:t>
          </a:r>
        </a:p>
      </dsp:txBody>
      <dsp:txXfrm>
        <a:off x="1680374" y="2275452"/>
        <a:ext cx="1631431" cy="2275452"/>
      </dsp:txXfrm>
    </dsp:sp>
    <dsp:sp modelId="{05C42C9E-75FB-4040-9150-CD00C47AC4ED}">
      <dsp:nvSpPr>
        <dsp:cNvPr id="0" name=""/>
        <dsp:cNvSpPr/>
      </dsp:nvSpPr>
      <dsp:spPr>
        <a:xfrm>
          <a:off x="1729317" y="341317"/>
          <a:ext cx="1533545" cy="18943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F4CB4-1511-4615-BDA1-4B3FA4B286A6}">
      <dsp:nvSpPr>
        <dsp:cNvPr id="0" name=""/>
        <dsp:cNvSpPr/>
      </dsp:nvSpPr>
      <dsp:spPr>
        <a:xfrm>
          <a:off x="3355446" y="0"/>
          <a:ext cx="1631431" cy="568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Нова  (</a:t>
          </a:r>
          <a:r>
            <a:rPr lang="en-US" sz="1500" kern="1200" dirty="0"/>
            <a:t>XIX –</a:t>
          </a:r>
          <a:r>
            <a:rPr lang="uk-UA" sz="1500" kern="1200" dirty="0"/>
            <a:t>поч.</a:t>
          </a:r>
          <a:r>
            <a:rPr lang="en-US" sz="1500" kern="1200" dirty="0"/>
            <a:t> XX)</a:t>
          </a:r>
          <a:r>
            <a:rPr lang="uk-UA" sz="1500" kern="1200" dirty="0"/>
            <a:t>                           - перших дес. </a:t>
          </a:r>
          <a:r>
            <a:rPr lang="en-US" sz="1500" kern="1200" dirty="0"/>
            <a:t>XIX </a:t>
          </a:r>
          <a:r>
            <a:rPr lang="uk-UA" sz="1500" kern="1200" dirty="0"/>
            <a:t>ст.;                            - 40 – 60-х років;   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- поч.70 – 90-х років;                       - кінця </a:t>
          </a:r>
          <a:r>
            <a:rPr lang="en-US" sz="1500" kern="1200" dirty="0"/>
            <a:t>XIX – </a:t>
          </a:r>
          <a:r>
            <a:rPr lang="uk-UA" sz="1500" kern="1200" dirty="0"/>
            <a:t>поч.</a:t>
          </a:r>
          <a:r>
            <a:rPr lang="en-US" sz="1500" kern="1200" dirty="0"/>
            <a:t>XX </a:t>
          </a:r>
          <a:endParaRPr lang="uk-UA" sz="1500" kern="1200" dirty="0"/>
        </a:p>
      </dsp:txBody>
      <dsp:txXfrm>
        <a:off x="3355446" y="2275452"/>
        <a:ext cx="1631431" cy="2275452"/>
      </dsp:txXfrm>
    </dsp:sp>
    <dsp:sp modelId="{5CB3A57E-F1E0-4E19-A7F9-6D007A54A795}">
      <dsp:nvSpPr>
        <dsp:cNvPr id="0" name=""/>
        <dsp:cNvSpPr/>
      </dsp:nvSpPr>
      <dsp:spPr>
        <a:xfrm>
          <a:off x="3409691" y="341317"/>
          <a:ext cx="1533545" cy="18943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6DF8B-869F-4E5A-958A-E1362BDC605E}">
      <dsp:nvSpPr>
        <dsp:cNvPr id="0" name=""/>
        <dsp:cNvSpPr/>
      </dsp:nvSpPr>
      <dsp:spPr>
        <a:xfrm>
          <a:off x="5041122" y="0"/>
          <a:ext cx="1631431" cy="568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Новітня (</a:t>
          </a:r>
          <a:r>
            <a:rPr lang="en-US" sz="1500" kern="1200" dirty="0"/>
            <a:t>XX </a:t>
          </a:r>
          <a:r>
            <a:rPr lang="uk-UA" sz="1500" kern="1200" dirty="0"/>
            <a:t>ст.)</a:t>
          </a:r>
        </a:p>
      </dsp:txBody>
      <dsp:txXfrm>
        <a:off x="5041122" y="2275452"/>
        <a:ext cx="1631431" cy="2275452"/>
      </dsp:txXfrm>
    </dsp:sp>
    <dsp:sp modelId="{9578180F-2FFD-40BC-AEE1-44D39D85B1CB}">
      <dsp:nvSpPr>
        <dsp:cNvPr id="0" name=""/>
        <dsp:cNvSpPr/>
      </dsp:nvSpPr>
      <dsp:spPr>
        <a:xfrm>
          <a:off x="5090065" y="341317"/>
          <a:ext cx="1533545" cy="189431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8D97A-393E-4245-BE8F-CAE52AAC0FF6}">
      <dsp:nvSpPr>
        <dsp:cNvPr id="0" name=""/>
        <dsp:cNvSpPr/>
      </dsp:nvSpPr>
      <dsp:spPr>
        <a:xfrm>
          <a:off x="6721496" y="0"/>
          <a:ext cx="1631431" cy="568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Сучасна (</a:t>
          </a:r>
          <a:r>
            <a:rPr lang="en-US" sz="1500" kern="1200" dirty="0"/>
            <a:t>XXI </a:t>
          </a:r>
          <a:r>
            <a:rPr lang="uk-UA" sz="1500" kern="1200" dirty="0"/>
            <a:t>ст., теперішній час)</a:t>
          </a:r>
        </a:p>
      </dsp:txBody>
      <dsp:txXfrm>
        <a:off x="6721496" y="2275452"/>
        <a:ext cx="1631431" cy="2275452"/>
      </dsp:txXfrm>
    </dsp:sp>
    <dsp:sp modelId="{C4A80B56-913F-48AE-A8CE-FC6B49126B5B}">
      <dsp:nvSpPr>
        <dsp:cNvPr id="0" name=""/>
        <dsp:cNvSpPr/>
      </dsp:nvSpPr>
      <dsp:spPr>
        <a:xfrm>
          <a:off x="6770439" y="341317"/>
          <a:ext cx="1533545" cy="189431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F008F-7A87-41F6-BA0A-08786ED15185}">
      <dsp:nvSpPr>
        <dsp:cNvPr id="0" name=""/>
        <dsp:cNvSpPr/>
      </dsp:nvSpPr>
      <dsp:spPr>
        <a:xfrm>
          <a:off x="334117" y="4550905"/>
          <a:ext cx="7684693" cy="8532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7D050-588E-4459-BD29-35E83925852B}">
      <dsp:nvSpPr>
        <dsp:cNvPr id="0" name=""/>
        <dsp:cNvSpPr/>
      </dsp:nvSpPr>
      <dsp:spPr>
        <a:xfrm>
          <a:off x="0" y="3818069"/>
          <a:ext cx="8208912" cy="0"/>
        </a:xfrm>
        <a:prstGeom prst="line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F5321-A26C-4D25-878E-70AA53D9744A}">
      <dsp:nvSpPr>
        <dsp:cNvPr id="0" name=""/>
        <dsp:cNvSpPr/>
      </dsp:nvSpPr>
      <dsp:spPr>
        <a:xfrm>
          <a:off x="0" y="2230451"/>
          <a:ext cx="8208912" cy="0"/>
        </a:xfrm>
        <a:prstGeom prst="line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0AF11-9C80-4EB7-9947-864B5C00071C}">
      <dsp:nvSpPr>
        <dsp:cNvPr id="0" name=""/>
        <dsp:cNvSpPr/>
      </dsp:nvSpPr>
      <dsp:spPr>
        <a:xfrm>
          <a:off x="2134317" y="144019"/>
          <a:ext cx="6074594" cy="1512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Розвиток суспільства культури й мистецтва, стан розвитку людської свідомості, філософської думки, релігії, історична ситуація, вплив фольклору тощо</a:t>
          </a:r>
          <a:r>
            <a:rPr lang="uk-UA" sz="2600" b="1" kern="1200" dirty="0">
              <a:solidFill>
                <a:schemeClr val="tx1"/>
              </a:solidFill>
            </a:rPr>
            <a:t>.</a:t>
          </a:r>
        </a:p>
      </dsp:txBody>
      <dsp:txXfrm>
        <a:off x="2134317" y="144019"/>
        <a:ext cx="6074594" cy="1512016"/>
      </dsp:txXfrm>
    </dsp:sp>
    <dsp:sp modelId="{BC0CADE4-6484-44BA-8BD0-4646B971A831}">
      <dsp:nvSpPr>
        <dsp:cNvPr id="0" name=""/>
        <dsp:cNvSpPr/>
      </dsp:nvSpPr>
      <dsp:spPr>
        <a:xfrm>
          <a:off x="0" y="0"/>
          <a:ext cx="2134317" cy="151201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зовнішні</a:t>
          </a:r>
        </a:p>
      </dsp:txBody>
      <dsp:txXfrm>
        <a:off x="73824" y="73824"/>
        <a:ext cx="1986669" cy="1438192"/>
      </dsp:txXfrm>
    </dsp:sp>
    <dsp:sp modelId="{D2EDA1A0-317E-46AF-AE8B-07704A596465}">
      <dsp:nvSpPr>
        <dsp:cNvPr id="0" name=""/>
        <dsp:cNvSpPr/>
      </dsp:nvSpPr>
      <dsp:spPr>
        <a:xfrm>
          <a:off x="2134317" y="2306052"/>
          <a:ext cx="6074594" cy="1512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Закони художньої літератури, розуміння краси у певну добу, перебіг літературного життя, розвиток і взаємодія родів і жанрів, традиції та новаторства митців.</a:t>
          </a:r>
        </a:p>
      </dsp:txBody>
      <dsp:txXfrm>
        <a:off x="2134317" y="2306052"/>
        <a:ext cx="6074594" cy="1512016"/>
      </dsp:txXfrm>
    </dsp:sp>
    <dsp:sp modelId="{EBB182F8-5E4E-4F3A-A0E2-3220D8069EF4}">
      <dsp:nvSpPr>
        <dsp:cNvPr id="0" name=""/>
        <dsp:cNvSpPr/>
      </dsp:nvSpPr>
      <dsp:spPr>
        <a:xfrm>
          <a:off x="0" y="2306052"/>
          <a:ext cx="2134317" cy="151201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внутрішні</a:t>
          </a:r>
        </a:p>
      </dsp:txBody>
      <dsp:txXfrm>
        <a:off x="73824" y="2379876"/>
        <a:ext cx="1986669" cy="143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68596B0-469B-48FE-BC52-467ADF029CB7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075240" cy="3082354"/>
          </a:xfrm>
        </p:spPr>
        <p:txBody>
          <a:bodyPr>
            <a:noAutofit/>
          </a:bodyPr>
          <a:lstStyle/>
          <a:p>
            <a:r>
              <a:rPr lang="uk-UA" sz="6600" b="1" i="1" dirty="0">
                <a:solidFill>
                  <a:srgbClr val="002060"/>
                </a:solidFill>
                <a:latin typeface="Monotype Corsiva" pitchFamily="66" charset="0"/>
              </a:rPr>
              <a:t>Роль і місце літератури у житті нації. Розвиток літератури. Творча індивідуальність митця</a:t>
            </a:r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9837"/>
            <a:ext cx="1944216" cy="149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5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276402"/>
              </p:ext>
            </p:extLst>
          </p:nvPr>
        </p:nvGraphicFramePr>
        <p:xfrm>
          <a:off x="683568" y="476672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13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781800" cy="1224136"/>
          </a:xfrm>
        </p:spPr>
        <p:txBody>
          <a:bodyPr/>
          <a:lstStyle/>
          <a:p>
            <a:pPr algn="ctr"/>
            <a:r>
              <a:rPr lang="uk-UA" dirty="0"/>
              <a:t>Ліро-епічні твори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046415"/>
              </p:ext>
            </p:extLst>
          </p:nvPr>
        </p:nvGraphicFramePr>
        <p:xfrm>
          <a:off x="827584" y="1556792"/>
          <a:ext cx="79208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19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853808" cy="1008112"/>
          </a:xfrm>
        </p:spPr>
        <p:txBody>
          <a:bodyPr>
            <a:noAutofit/>
          </a:bodyPr>
          <a:lstStyle/>
          <a:p>
            <a:r>
              <a:rPr lang="uk-UA" sz="4000" dirty="0"/>
              <a:t>Розвиток  української літератури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948833"/>
              </p:ext>
            </p:extLst>
          </p:nvPr>
        </p:nvGraphicFramePr>
        <p:xfrm>
          <a:off x="539552" y="980728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95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391400" cy="804862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+mj-lt"/>
              </a:rPr>
              <a:t>На розвиток літературного процесу впливають різні чинники: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33501530"/>
              </p:ext>
            </p:extLst>
          </p:nvPr>
        </p:nvGraphicFramePr>
        <p:xfrm>
          <a:off x="683568" y="1916832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440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09792" cy="1168152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r>
              <a:rPr lang="uk-UA" sz="5300" dirty="0">
                <a:solidFill>
                  <a:srgbClr val="FF0000"/>
                </a:solidFill>
              </a:rPr>
              <a:t>Творча індивідуальність митця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61686" y="2204864"/>
            <a:ext cx="6768752" cy="4464496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atin typeface="+mj-lt"/>
              </a:rPr>
              <a:t>Митець</a:t>
            </a:r>
            <a:r>
              <a:rPr lang="ru-RU" dirty="0"/>
              <a:t> </a:t>
            </a:r>
            <a:r>
              <a:rPr lang="ru-RU" sz="3200" dirty="0"/>
              <a:t>– </a:t>
            </a:r>
            <a:r>
              <a:rPr lang="ru-RU" sz="3200" dirty="0">
                <a:latin typeface="Monotype Corsiva" pitchFamily="66" charset="0"/>
              </a:rPr>
              <a:t>той, </a:t>
            </a:r>
            <a:r>
              <a:rPr lang="ru-RU" sz="3200" dirty="0" err="1">
                <a:latin typeface="Monotype Corsiva" pitchFamily="66" charset="0"/>
              </a:rPr>
              <a:t>хто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пише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художні</a:t>
            </a:r>
            <a:r>
              <a:rPr lang="ru-RU" sz="3200" dirty="0">
                <a:latin typeface="Monotype Corsiva" pitchFamily="66" charset="0"/>
              </a:rPr>
              <a:t> твори. Особа, для </a:t>
            </a:r>
            <a:r>
              <a:rPr lang="ru-RU" sz="3200" dirty="0" err="1">
                <a:latin typeface="Monotype Corsiva" pitchFamily="66" charset="0"/>
              </a:rPr>
              <a:t>якої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літературна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діяльність</a:t>
            </a:r>
            <a:r>
              <a:rPr lang="ru-RU" sz="3200" dirty="0">
                <a:latin typeface="Monotype Corsiva" pitchFamily="66" charset="0"/>
              </a:rPr>
              <a:t> є </a:t>
            </a:r>
            <a:r>
              <a:rPr lang="ru-RU" sz="3200" dirty="0" err="1">
                <a:latin typeface="Monotype Corsiva" pitchFamily="66" charset="0"/>
              </a:rPr>
              <a:t>професією</a:t>
            </a:r>
            <a:r>
              <a:rPr lang="ru-RU" sz="3200" dirty="0">
                <a:latin typeface="Monotype Corsiva" pitchFamily="66" charset="0"/>
              </a:rPr>
              <a:t>.</a:t>
            </a:r>
            <a:endParaRPr lang="uk-UA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6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965323" y="35884"/>
            <a:ext cx="5616624" cy="50493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+mj-lt"/>
              </a:rPr>
              <a:t>Індивідуальний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 стиль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3600" dirty="0">
                <a:latin typeface="Monotype Corsiva" pitchFamily="66" charset="0"/>
              </a:rPr>
              <a:t>– </a:t>
            </a:r>
            <a:r>
              <a:rPr lang="ru-RU" sz="3600" dirty="0" err="1">
                <a:latin typeface="Monotype Corsiva" pitchFamily="66" charset="0"/>
              </a:rPr>
              <a:t>це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специфіка</a:t>
            </a:r>
            <a:r>
              <a:rPr lang="ru-RU" sz="3600" dirty="0">
                <a:latin typeface="Monotype Corsiva" pitchFamily="66" charset="0"/>
              </a:rPr>
              <a:t> письма автора, </a:t>
            </a:r>
            <a:r>
              <a:rPr lang="ru-RU" sz="3600" dirty="0" err="1">
                <a:latin typeface="Monotype Corsiva" pitchFamily="66" charset="0"/>
              </a:rPr>
              <a:t>його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характерні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мовні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особливості</a:t>
            </a:r>
            <a:r>
              <a:rPr lang="ru-RU" sz="3600" dirty="0">
                <a:latin typeface="Monotype Corsiva" pitchFamily="66" charset="0"/>
              </a:rPr>
              <a:t>, </a:t>
            </a:r>
            <a:r>
              <a:rPr lang="ru-RU" sz="3600" dirty="0" err="1">
                <a:latin typeface="Monotype Corsiva" pitchFamily="66" charset="0"/>
              </a:rPr>
              <a:t>неповторне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емоційне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забарвлення</a:t>
            </a:r>
            <a:r>
              <a:rPr lang="ru-RU" sz="3600" dirty="0"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3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976664" cy="1340768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Аналіз художнього твору</a:t>
            </a:r>
          </a:p>
        </p:txBody>
      </p:sp>
      <p:sp>
        <p:nvSpPr>
          <p:cNvPr id="4" name="Овал 3"/>
          <p:cNvSpPr/>
          <p:nvPr/>
        </p:nvSpPr>
        <p:spPr>
          <a:xfrm>
            <a:off x="395536" y="1354057"/>
            <a:ext cx="7776864" cy="4451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70C0"/>
                </a:solidFill>
                <a:latin typeface="+mj-lt"/>
              </a:rPr>
              <a:t>Аналіз художнього твору </a:t>
            </a:r>
            <a:r>
              <a:rPr lang="uk-UA" sz="2800" dirty="0">
                <a:latin typeface="Monotype Corsiva" pitchFamily="66" charset="0"/>
              </a:rPr>
              <a:t>— з’ясувати історію його написання,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ідейно-тематичне спрямування, особливості жанру, композиції, сюжету, охарактеризувати образи. Розрізняють аналіз прозаїчного і поетичного творів.</a:t>
            </a:r>
          </a:p>
        </p:txBody>
      </p:sp>
    </p:spTree>
    <p:extLst>
      <p:ext uri="{BB962C8B-B14F-4D97-AF65-F5344CB8AC3E}">
        <p14:creationId xmlns:p14="http://schemas.microsoft.com/office/powerpoint/2010/main" val="101343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116"/>
            <a:ext cx="6784848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План аналізу художнього твору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1556792"/>
            <a:ext cx="7632848" cy="5301208"/>
          </a:xfrm>
        </p:spPr>
        <p:txBody>
          <a:bodyPr>
            <a:normAutofit/>
          </a:bodyPr>
          <a:lstStyle/>
          <a:p>
            <a:pPr marL="685800" lvl="1" indent="-228600">
              <a:buFont typeface="+mj-lt"/>
              <a:buAutoNum type="arabicPeriod"/>
            </a:pPr>
            <a:r>
              <a:rPr lang="uk-UA" sz="2400" b="1" dirty="0">
                <a:latin typeface="Monotype Corsiva" panose="03010101010201010101" pitchFamily="66" charset="0"/>
              </a:rPr>
              <a:t>Автор, назва твору.</a:t>
            </a:r>
          </a:p>
          <a:p>
            <a:pPr marL="685800" lvl="1" indent="-228600">
              <a:buFont typeface="+mj-lt"/>
              <a:buAutoNum type="arabicPeriod"/>
            </a:pPr>
            <a:r>
              <a:rPr lang="uk-UA" sz="2400" b="1" dirty="0">
                <a:latin typeface="Monotype Corsiva" panose="03010101010201010101" pitchFamily="66" charset="0"/>
              </a:rPr>
              <a:t>Історія написання твору.</a:t>
            </a:r>
          </a:p>
          <a:p>
            <a:pPr marL="685800" lvl="1" indent="-228600">
              <a:buFont typeface="+mj-lt"/>
              <a:buAutoNum type="arabicPeriod"/>
            </a:pPr>
            <a:r>
              <a:rPr lang="uk-UA" sz="2400" b="1" dirty="0">
                <a:latin typeface="Monotype Corsiva" panose="03010101010201010101" pitchFamily="66" charset="0"/>
              </a:rPr>
              <a:t>Життєва основа твору.</a:t>
            </a:r>
          </a:p>
          <a:p>
            <a:pPr marL="685800" lvl="1" indent="-228600">
              <a:buFont typeface="+mj-lt"/>
              <a:buAutoNum type="arabicPeriod"/>
            </a:pPr>
            <a:r>
              <a:rPr lang="uk-UA" sz="2400" b="1" dirty="0">
                <a:latin typeface="Monotype Corsiva" panose="03010101010201010101" pitchFamily="66" charset="0"/>
              </a:rPr>
              <a:t>Жанр твору.</a:t>
            </a:r>
          </a:p>
          <a:p>
            <a:pPr marL="685800" lvl="1" indent="-228600">
              <a:buFont typeface="+mj-lt"/>
              <a:buAutoNum type="arabicPeriod"/>
            </a:pPr>
            <a:r>
              <a:rPr lang="uk-UA" sz="2400" b="1" dirty="0">
                <a:latin typeface="Monotype Corsiva" panose="03010101010201010101" pitchFamily="66" charset="0"/>
              </a:rPr>
              <a:t>Тема та ідея твору.</a:t>
            </a:r>
          </a:p>
          <a:p>
            <a:pPr marL="685800" lvl="1" indent="-228600">
              <a:buFont typeface="+mj-lt"/>
              <a:buAutoNum type="arabicPeriod"/>
            </a:pPr>
            <a:r>
              <a:rPr lang="uk-UA" sz="2400" b="1" dirty="0">
                <a:latin typeface="Monotype Corsiva" panose="03010101010201010101" pitchFamily="66" charset="0"/>
              </a:rPr>
              <a:t>Персонажі (позитивні, негативні), їх роль у розкритті ідеї твору.</a:t>
            </a:r>
          </a:p>
          <a:p>
            <a:pPr marL="685800" lvl="1" indent="-228600">
              <a:buFont typeface="+mj-lt"/>
              <a:buAutoNum type="arabicPeriod"/>
            </a:pPr>
            <a:r>
              <a:rPr lang="uk-UA" sz="2400" b="1" dirty="0">
                <a:latin typeface="Monotype Corsiva" panose="03010101010201010101" pitchFamily="66" charset="0"/>
              </a:rPr>
              <a:t>Сюжет і композиція.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uk-UA" sz="2400" b="1" dirty="0">
                <a:latin typeface="Monotype Corsiva" panose="03010101010201010101" pitchFamily="66" charset="0"/>
              </a:rPr>
              <a:t>Роль </a:t>
            </a:r>
            <a:r>
              <a:rPr lang="uk-UA" sz="2400" b="1" dirty="0" err="1">
                <a:latin typeface="Monotype Corsiva" panose="03010101010201010101" pitchFamily="66" charset="0"/>
              </a:rPr>
              <a:t>позасюжетних</a:t>
            </a:r>
            <a:r>
              <a:rPr lang="uk-UA" sz="2400" b="1" dirty="0">
                <a:latin typeface="Monotype Corsiva" panose="03010101010201010101" pitchFamily="66" charset="0"/>
              </a:rPr>
              <a:t> елементів (описи,роздуми тощо).</a:t>
            </a:r>
          </a:p>
          <a:p>
            <a:pPr marL="685800" lvl="1" indent="-228600">
              <a:buFont typeface="+mj-lt"/>
              <a:buAutoNum type="arabicPeriod"/>
            </a:pPr>
            <a:r>
              <a:rPr lang="uk-UA" sz="2400" b="1" dirty="0">
                <a:latin typeface="Monotype Corsiva" panose="03010101010201010101" pitchFamily="66" charset="0"/>
              </a:rPr>
              <a:t>Мова твору та окремих персонажів.</a:t>
            </a:r>
          </a:p>
          <a:p>
            <a:pPr marL="685800" lvl="1" indent="-228600">
              <a:buFont typeface="+mj-lt"/>
              <a:buAutoNum type="arabicPeriod"/>
            </a:pPr>
            <a:r>
              <a:rPr lang="uk-UA" sz="2400" b="1" dirty="0">
                <a:latin typeface="Monotype Corsiva" panose="03010101010201010101" pitchFamily="66" charset="0"/>
              </a:rPr>
              <a:t>Позиція автора щодо зображуваних у творі подій.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uk-UA" sz="2400" b="1" dirty="0">
                <a:latin typeface="Monotype Corsiva" panose="03010101010201010101" pitchFamily="66" charset="0"/>
              </a:rPr>
              <a:t>Ваше ставлення до твору.</a:t>
            </a:r>
          </a:p>
          <a:p>
            <a:pPr marL="685800" lvl="1" indent="-22860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7221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781800" cy="836712"/>
          </a:xfrm>
        </p:spPr>
        <p:txBody>
          <a:bodyPr>
            <a:normAutofit fontScale="90000"/>
          </a:bodyPr>
          <a:lstStyle/>
          <a:p>
            <a:r>
              <a:rPr lang="uk-UA" dirty="0"/>
              <a:t>Закріплення вивченого матеріалу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776864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Проведення тестового опитування</a:t>
            </a:r>
          </a:p>
          <a:p>
            <a:pPr marL="0" indent="0">
              <a:buNone/>
            </a:pPr>
            <a:r>
              <a:rPr lang="uk-UA" b="1" i="1" dirty="0"/>
              <a:t>1. Краща частина української літератури пов’язана з:</a:t>
            </a:r>
          </a:p>
          <a:p>
            <a:r>
              <a:rPr lang="uk-UA" dirty="0"/>
              <a:t>а) оспівуванням краси природи рідного краю;</a:t>
            </a:r>
          </a:p>
          <a:p>
            <a:r>
              <a:rPr lang="uk-UA" dirty="0"/>
              <a:t>б) відтворенням проблеми батьків і дітей;</a:t>
            </a:r>
          </a:p>
          <a:p>
            <a:r>
              <a:rPr lang="uk-UA" dirty="0"/>
              <a:t>в) національно-визвольною боротьбою;</a:t>
            </a:r>
          </a:p>
          <a:p>
            <a:r>
              <a:rPr lang="uk-UA" dirty="0"/>
              <a:t>г) зображенням взаємовідносин людини і тваринного світу.</a:t>
            </a:r>
          </a:p>
          <a:p>
            <a:pPr marL="0" indent="0">
              <a:buNone/>
            </a:pPr>
            <a:r>
              <a:rPr lang="uk-UA" b="1" i="1" dirty="0"/>
              <a:t>2. Кого вважають засновником нової української літературної мови?</a:t>
            </a:r>
          </a:p>
          <a:p>
            <a:r>
              <a:rPr lang="uk-UA" dirty="0"/>
              <a:t>а) І. Котляревського; б) Т. Шевченка; в) І. Франка;</a:t>
            </a:r>
          </a:p>
          <a:p>
            <a:r>
              <a:rPr lang="uk-UA" dirty="0"/>
              <a:t>г) Лесю Українку.</a:t>
            </a:r>
          </a:p>
          <a:p>
            <a:pPr marL="0" indent="0">
              <a:buNone/>
            </a:pPr>
            <a:r>
              <a:rPr lang="uk-UA" b="1" i="1" dirty="0"/>
              <a:t>3. На думку дослідників, матір’ю всіх мистецтв є:</a:t>
            </a:r>
          </a:p>
          <a:p>
            <a:r>
              <a:rPr lang="uk-UA" dirty="0"/>
              <a:t>а) архітектура; б) художня література; в) кіно; г) живопис.</a:t>
            </a:r>
          </a:p>
        </p:txBody>
      </p:sp>
      <p:pic>
        <p:nvPicPr>
          <p:cNvPr id="1026" name="Picture 2" descr="C:\Users\User\Desktop\Робота.2019\2019\9кл\л-ра\1 див.Чупринін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13" y="476672"/>
            <a:ext cx="162460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90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404664"/>
            <a:ext cx="5904656" cy="511256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4. Українська література на всіх етапах її розвитку була тісно пов’язана з ... нації:</a:t>
            </a:r>
          </a:p>
          <a:p>
            <a:r>
              <a:rPr lang="uk-UA" dirty="0"/>
              <a:t>а) думками; б) прагненнями; в) цілеспрямованістю; г) життям.</a:t>
            </a:r>
          </a:p>
          <a:p>
            <a:pPr marL="0" indent="0">
              <a:buNone/>
            </a:pPr>
            <a:r>
              <a:rPr lang="uk-UA" b="1" i="1" dirty="0"/>
              <a:t>5. Художня література, що охоплює епоху ХІХ — початку</a:t>
            </a:r>
          </a:p>
          <a:p>
            <a:pPr marL="0" indent="0">
              <a:buNone/>
            </a:pPr>
            <a:r>
              <a:rPr lang="uk-UA" b="1" i="1" dirty="0"/>
              <a:t>ХХ ст.:</a:t>
            </a:r>
          </a:p>
          <a:p>
            <a:r>
              <a:rPr lang="uk-UA" dirty="0"/>
              <a:t>а) новітня; б) нова; в) стара; г) давня.</a:t>
            </a:r>
          </a:p>
          <a:p>
            <a:r>
              <a:rPr lang="uk-UA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Примітка. За кожну правильну відповідь установлюється</a:t>
            </a:r>
          </a:p>
          <a:p>
            <a:r>
              <a:rPr lang="uk-UA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 бали.</a:t>
            </a:r>
          </a:p>
        </p:txBody>
      </p:sp>
    </p:spTree>
    <p:extLst>
      <p:ext uri="{BB962C8B-B14F-4D97-AF65-F5344CB8AC3E}">
        <p14:creationId xmlns:p14="http://schemas.microsoft.com/office/powerpoint/2010/main" val="340600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207"/>
            <a:ext cx="6552728" cy="6143098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uk-UA" sz="4400" b="1" dirty="0">
                <a:solidFill>
                  <a:srgbClr val="002060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                        Мета :</a:t>
            </a:r>
            <a:endParaRPr lang="uk-UA" i="1" dirty="0">
              <a:solidFill>
                <a:schemeClr val="tx1"/>
              </a:solidFill>
              <a:latin typeface="Monotype Corsiva" pitchFamily="66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uk-UA" sz="4000" i="1" dirty="0">
                <a:solidFill>
                  <a:schemeClr val="tx1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з</a:t>
            </a:r>
            <a:r>
              <a:rPr lang="en-US" sz="4000" i="1" dirty="0">
                <a:solidFill>
                  <a:schemeClr val="tx1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’</a:t>
            </a:r>
            <a:r>
              <a:rPr lang="uk-UA" sz="4000" i="1" dirty="0">
                <a:solidFill>
                  <a:schemeClr val="tx1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ясувати роль і місце літератури у житті нації </a:t>
            </a:r>
            <a:r>
              <a:rPr lang="en-US" sz="4000" i="1" dirty="0">
                <a:solidFill>
                  <a:schemeClr val="tx1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;</a:t>
            </a:r>
            <a:endParaRPr lang="uk-UA" sz="4000" i="1" dirty="0">
              <a:solidFill>
                <a:schemeClr val="tx1"/>
              </a:solidFill>
              <a:latin typeface="Monotype Corsiva" pitchFamily="66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uk-UA" sz="4000" i="1" dirty="0">
                <a:solidFill>
                  <a:schemeClr val="tx1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дослідити розвиток літератури </a:t>
            </a:r>
            <a:r>
              <a:rPr lang="en-US" sz="4000" i="1" dirty="0">
                <a:solidFill>
                  <a:schemeClr val="tx1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4000" i="1" dirty="0">
                <a:solidFill>
                  <a:schemeClr val="tx1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визначити особливості аналізу твору як в історичному, так і в естетичному контекстах</a:t>
            </a:r>
            <a:r>
              <a:rPr lang="en-US" sz="4000" i="1" dirty="0">
                <a:solidFill>
                  <a:schemeClr val="tx1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 ;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4000" i="1" dirty="0">
                <a:solidFill>
                  <a:schemeClr val="tx1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розвивати естетичні читацькі смаки, вміння сприймати тексти художньої літератури та аналізувати їх</a:t>
            </a:r>
            <a:r>
              <a:rPr lang="en-US" sz="4000" i="1" dirty="0">
                <a:solidFill>
                  <a:schemeClr val="tx1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4000" i="1" dirty="0">
                <a:solidFill>
                  <a:schemeClr val="tx1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;</a:t>
            </a:r>
            <a:endParaRPr lang="en-US" sz="4000" i="1" dirty="0">
              <a:solidFill>
                <a:schemeClr val="tx1"/>
              </a:solidFill>
              <a:latin typeface="Monotype Corsiva" pitchFamily="66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uk-UA" sz="4000" i="1" dirty="0">
                <a:solidFill>
                  <a:schemeClr val="tx1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формувати кругозір, світогляд;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4000" i="1" dirty="0">
                <a:solidFill>
                  <a:schemeClr val="tx1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виховувати шанобливе ставлення до національної художньої літератури, її митців.</a:t>
            </a:r>
          </a:p>
          <a:p>
            <a:pPr marL="457200" indent="-457200">
              <a:buFont typeface="Wingdings" pitchFamily="2" charset="2"/>
              <a:buChar char="v"/>
            </a:pPr>
            <a:endParaRPr lang="uk-UA" sz="4000" i="1" dirty="0">
              <a:solidFill>
                <a:schemeClr val="tx1"/>
              </a:solidFill>
              <a:latin typeface="Monotype Corsiva" pitchFamily="66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i="1" dirty="0">
              <a:solidFill>
                <a:schemeClr val="tx1"/>
              </a:solidFill>
              <a:latin typeface="Monotype Corsiva" pitchFamily="66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i="1" dirty="0">
              <a:solidFill>
                <a:schemeClr val="tx1"/>
              </a:solidFill>
              <a:latin typeface="Monotype Corsiva" pitchFamily="66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800" i="1" dirty="0">
              <a:solidFill>
                <a:schemeClr val="tx1"/>
              </a:solidFill>
              <a:latin typeface="Monotype Corsiva" pitchFamily="66" charset="0"/>
              <a:ea typeface="Tahoma" pitchFamily="34" charset="0"/>
              <a:cs typeface="Tahoma" pitchFamily="34" charset="0"/>
            </a:endParaRPr>
          </a:p>
          <a:p>
            <a:endParaRPr lang="en-US" sz="2800" i="1" dirty="0">
              <a:solidFill>
                <a:schemeClr val="tx1"/>
              </a:solidFill>
              <a:latin typeface="Monotype Corsiva" pitchFamily="66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uk-UA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88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128"/>
            <a:ext cx="6781800" cy="945232"/>
          </a:xfrm>
        </p:spPr>
        <p:txBody>
          <a:bodyPr/>
          <a:lstStyle/>
          <a:p>
            <a:pPr algn="ctr"/>
            <a:r>
              <a:rPr lang="uk-UA" dirty="0"/>
              <a:t>Підсумок уроку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Міні-дискусія</a:t>
            </a:r>
            <a:r>
              <a:rPr lang="ru-RU" dirty="0">
                <a:latin typeface="+mj-lt"/>
              </a:rPr>
              <a:t> </a:t>
            </a:r>
            <a:r>
              <a:rPr lang="ru-RU" sz="4800" dirty="0">
                <a:latin typeface="Monotype Corsiva" pitchFamily="66" charset="0"/>
              </a:rPr>
              <a:t>«</a:t>
            </a:r>
            <a:r>
              <a:rPr lang="ru-RU" sz="4800" dirty="0" err="1">
                <a:latin typeface="Monotype Corsiva" pitchFamily="66" charset="0"/>
              </a:rPr>
              <a:t>Що</a:t>
            </a:r>
            <a:r>
              <a:rPr lang="ru-RU" sz="4800" dirty="0">
                <a:latin typeface="Monotype Corsiva" pitchFamily="66" charset="0"/>
              </a:rPr>
              <a:t> </a:t>
            </a:r>
            <a:r>
              <a:rPr lang="ru-RU" sz="4800" dirty="0" err="1">
                <a:latin typeface="Monotype Corsiva" pitchFamily="66" charset="0"/>
              </a:rPr>
              <a:t>важливіше</a:t>
            </a:r>
            <a:r>
              <a:rPr lang="ru-RU" sz="4800" dirty="0">
                <a:latin typeface="Monotype Corsiva" pitchFamily="66" charset="0"/>
              </a:rPr>
              <a:t> в </a:t>
            </a:r>
            <a:r>
              <a:rPr lang="ru-RU" sz="4800" dirty="0" err="1">
                <a:latin typeface="Monotype Corsiva" pitchFamily="66" charset="0"/>
              </a:rPr>
              <a:t>житті</a:t>
            </a:r>
            <a:r>
              <a:rPr lang="ru-RU" sz="4800" dirty="0">
                <a:latin typeface="Monotype Corsiva" pitchFamily="66" charset="0"/>
              </a:rPr>
              <a:t> </a:t>
            </a:r>
            <a:r>
              <a:rPr lang="ru-RU" sz="4800" dirty="0" err="1">
                <a:latin typeface="Monotype Corsiva" pitchFamily="66" charset="0"/>
              </a:rPr>
              <a:t>сучасної</a:t>
            </a:r>
            <a:r>
              <a:rPr lang="ru-RU" sz="4800" dirty="0">
                <a:latin typeface="Monotype Corsiva" pitchFamily="66" charset="0"/>
              </a:rPr>
              <a:t> </a:t>
            </a:r>
            <a:r>
              <a:rPr lang="ru-RU" sz="4800" dirty="0" err="1">
                <a:latin typeface="Monotype Corsiva" pitchFamily="66" charset="0"/>
              </a:rPr>
              <a:t>людини</a:t>
            </a:r>
            <a:r>
              <a:rPr lang="ru-RU" sz="4800" dirty="0">
                <a:latin typeface="Monotype Corsiva" pitchFamily="66" charset="0"/>
              </a:rPr>
              <a:t>: книги </a:t>
            </a:r>
            <a:r>
              <a:rPr lang="ru-RU" sz="4800" dirty="0" err="1">
                <a:latin typeface="Monotype Corsiva" pitchFamily="66" charset="0"/>
              </a:rPr>
              <a:t>чи</a:t>
            </a:r>
            <a:r>
              <a:rPr lang="ru-RU" sz="4800" dirty="0">
                <a:latin typeface="Monotype Corsiva" pitchFamily="66" charset="0"/>
              </a:rPr>
              <a:t> </a:t>
            </a:r>
            <a:r>
              <a:rPr lang="ru-RU" sz="4800" dirty="0" err="1">
                <a:latin typeface="Monotype Corsiva" pitchFamily="66" charset="0"/>
              </a:rPr>
              <a:t>комп’ютер</a:t>
            </a:r>
            <a:r>
              <a:rPr lang="ru-RU" sz="4800" dirty="0">
                <a:latin typeface="Monotype Corsiva" pitchFamily="66" charset="0"/>
              </a:rPr>
              <a:t>?»</a:t>
            </a:r>
            <a:endParaRPr lang="uk-UA" sz="4800" dirty="0">
              <a:latin typeface="Monotype Corsiva" pitchFamily="66" charset="0"/>
            </a:endParaRPr>
          </a:p>
        </p:txBody>
      </p:sp>
      <p:pic>
        <p:nvPicPr>
          <p:cNvPr id="2050" name="Picture 2" descr="C:\Users\User\Desktop\Робота.2019\2019\9кл\л-ра\1 див.Чупринін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069"/>
            <a:ext cx="2514600" cy="1819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30" y="4653137"/>
            <a:ext cx="1989794" cy="153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88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781800" cy="620688"/>
          </a:xfrm>
        </p:spPr>
        <p:txBody>
          <a:bodyPr>
            <a:normAutofit fontScale="90000"/>
          </a:bodyPr>
          <a:lstStyle/>
          <a:p>
            <a:r>
              <a:rPr lang="uk-UA" dirty="0"/>
              <a:t>    Домашнє 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543800" cy="4462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+mj-lt"/>
              </a:rPr>
              <a:t>1</a:t>
            </a:r>
            <a:r>
              <a:rPr lang="ru-RU" sz="3600"/>
              <a:t>.   Ознайомитися</a:t>
            </a:r>
            <a:r>
              <a:rPr lang="ru-RU" sz="3600" dirty="0"/>
              <a:t> </a:t>
            </a:r>
            <a:r>
              <a:rPr lang="ru-RU" sz="3600" dirty="0" err="1"/>
              <a:t>зі</a:t>
            </a:r>
            <a:r>
              <a:rPr lang="ru-RU" sz="3600" dirty="0"/>
              <a:t> </a:t>
            </a:r>
            <a:r>
              <a:rPr lang="ru-RU" sz="3600" dirty="0" err="1"/>
              <a:t>змістом</a:t>
            </a:r>
            <a:r>
              <a:rPr lang="ru-RU" sz="3600" dirty="0"/>
              <a:t> </a:t>
            </a:r>
            <a:r>
              <a:rPr lang="ru-RU" sz="3600" dirty="0" err="1"/>
              <a:t>родинно-побутових</a:t>
            </a:r>
            <a:r>
              <a:rPr lang="ru-RU" sz="3600" dirty="0"/>
              <a:t> </a:t>
            </a:r>
            <a:r>
              <a:rPr lang="ru-RU" sz="3600" dirty="0" err="1"/>
              <a:t>пісень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tx1"/>
                </a:solidFill>
              </a:rPr>
              <a:t>(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Місяць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 на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небі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зіроньки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сяють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», «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Цвіте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терен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цвіте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терен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», «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Сонце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 низенько,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вечір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 близенько», «В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кінці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греблі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шумлять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верби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r>
              <a:rPr lang="ru-RU" sz="3600" dirty="0"/>
              <a:t>).</a:t>
            </a:r>
          </a:p>
          <a:p>
            <a:pPr marL="0" indent="0">
              <a:buNone/>
            </a:pP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+mj-lt"/>
              </a:rPr>
              <a:t>2</a:t>
            </a:r>
            <a:r>
              <a:rPr lang="ru-RU" sz="3600" dirty="0">
                <a:latin typeface="Monotype Corsiva" pitchFamily="66" charset="0"/>
              </a:rPr>
              <a:t>.   </a:t>
            </a:r>
            <a:r>
              <a:rPr lang="ru-RU" sz="3600" dirty="0" err="1"/>
              <a:t>Зробити</a:t>
            </a:r>
            <a:r>
              <a:rPr lang="ru-RU" sz="3600" dirty="0"/>
              <a:t> </a:t>
            </a:r>
            <a:r>
              <a:rPr lang="ru-RU" sz="3600" dirty="0" err="1"/>
              <a:t>письмовий</a:t>
            </a:r>
            <a:r>
              <a:rPr lang="ru-RU" sz="3600" dirty="0"/>
              <a:t> </a:t>
            </a:r>
            <a:r>
              <a:rPr lang="ru-RU" sz="3600" dirty="0" err="1"/>
              <a:t>аналіз</a:t>
            </a:r>
            <a:r>
              <a:rPr lang="ru-RU" sz="3600" dirty="0"/>
              <a:t> </a:t>
            </a:r>
            <a:r>
              <a:rPr lang="ru-RU" sz="3600" dirty="0" err="1"/>
              <a:t>двох</a:t>
            </a:r>
            <a:r>
              <a:rPr lang="ru-RU" sz="3600" dirty="0"/>
              <a:t> </a:t>
            </a:r>
            <a:r>
              <a:rPr lang="ru-RU" sz="3600" dirty="0" err="1"/>
              <a:t>пісень</a:t>
            </a:r>
            <a:r>
              <a:rPr lang="ru-RU" sz="3600" dirty="0"/>
              <a:t>(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на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вибір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учня</a:t>
            </a:r>
            <a:r>
              <a:rPr lang="ru-RU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1271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6"/>
            <a:ext cx="6840760" cy="1052589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Епіграф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543800" cy="3886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uk-UA" sz="2800" dirty="0">
                <a:latin typeface="Monotype Corsiva" pitchFamily="66" charset="0"/>
              </a:rPr>
              <a:t>                                           </a:t>
            </a:r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</a:rPr>
              <a:t>Книга є альфою та омегою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будь-якого знання, початком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кожної  науки.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>
                <a:latin typeface="Monotype Corsiva" pitchFamily="66" charset="0"/>
              </a:rPr>
              <a:t>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>
                <a:latin typeface="+mj-lt"/>
              </a:rPr>
              <a:t>                                                                                                С. </a:t>
            </a:r>
            <a:r>
              <a:rPr lang="uk-UA" sz="2800" dirty="0" err="1">
                <a:latin typeface="+mj-lt"/>
              </a:rPr>
              <a:t>Цвейг</a:t>
            </a:r>
            <a:endParaRPr lang="uk-UA" sz="2800" dirty="0">
              <a:latin typeface="+mj-lt"/>
            </a:endParaRPr>
          </a:p>
          <a:p>
            <a:pPr marL="0">
              <a:spcBef>
                <a:spcPts val="0"/>
              </a:spcBef>
            </a:pPr>
            <a:endParaRPr lang="uk-UA" sz="2800" dirty="0">
              <a:latin typeface="Monotype Corsiva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latin typeface="Monotype Corsiva" pitchFamily="66" charset="0"/>
              </a:rPr>
              <a:t>                                                     </a:t>
            </a:r>
          </a:p>
        </p:txBody>
      </p:sp>
      <p:pic>
        <p:nvPicPr>
          <p:cNvPr id="2051" name="Picture 3" descr="C:\Users\User\Desktop\books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211960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0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25005"/>
            <a:ext cx="7543800" cy="130872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sz="4900" dirty="0"/>
              <a:t>Актуалізація опорних знань</a:t>
            </a:r>
            <a:br>
              <a:rPr lang="uk-UA" sz="4900" dirty="0"/>
            </a:br>
            <a:r>
              <a:rPr lang="uk-UA" sz="4900" b="1" dirty="0">
                <a:solidFill>
                  <a:srgbClr val="002060"/>
                </a:solidFill>
                <a:latin typeface="Monotype Corsiva" pitchFamily="66" charset="0"/>
              </a:rPr>
              <a:t>             Бесіда за питаннями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6858000" cy="4752528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000" dirty="0"/>
              <a:t>Що вам відомо про художню літературу як вид мистецтва?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Як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художніх</a:t>
            </a:r>
            <a:r>
              <a:rPr lang="ru-RU" sz="2000" dirty="0"/>
              <a:t> </a:t>
            </a:r>
            <a:r>
              <a:rPr lang="ru-RU" sz="2000" dirty="0" err="1"/>
              <a:t>творів</a:t>
            </a:r>
            <a:r>
              <a:rPr lang="ru-RU" sz="2000" dirty="0"/>
              <a:t> </a:t>
            </a:r>
            <a:r>
              <a:rPr lang="ru-RU" sz="2000" dirty="0" err="1"/>
              <a:t>розвивається</a:t>
            </a:r>
            <a:r>
              <a:rPr lang="ru-RU" sz="2000" dirty="0"/>
              <a:t> і </a:t>
            </a:r>
            <a:r>
              <a:rPr lang="ru-RU" sz="2000" dirty="0" err="1"/>
              <a:t>виховується</a:t>
            </a:r>
            <a:r>
              <a:rPr lang="ru-RU" sz="2000" dirty="0"/>
              <a:t> </a:t>
            </a:r>
            <a:r>
              <a:rPr lang="ru-RU" sz="2000" dirty="0" err="1"/>
              <a:t>людина</a:t>
            </a:r>
            <a:r>
              <a:rPr lang="ru-RU" sz="20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можемо</a:t>
            </a:r>
            <a:r>
              <a:rPr lang="ru-RU" sz="2000" dirty="0"/>
              <a:t> ми </a:t>
            </a:r>
            <a:r>
              <a:rPr lang="ru-RU" sz="2000" dirty="0" err="1"/>
              <a:t>пишатися</a:t>
            </a:r>
            <a:r>
              <a:rPr lang="ru-RU" sz="2000" dirty="0"/>
              <a:t> </a:t>
            </a:r>
            <a:r>
              <a:rPr lang="ru-RU" sz="2000" dirty="0" err="1"/>
              <a:t>українськими</a:t>
            </a:r>
            <a:r>
              <a:rPr lang="ru-RU" sz="2000" dirty="0"/>
              <a:t> </a:t>
            </a:r>
            <a:r>
              <a:rPr lang="ru-RU" sz="2000" dirty="0" err="1"/>
              <a:t>митцями</a:t>
            </a:r>
            <a:r>
              <a:rPr lang="ru-RU" sz="2000" dirty="0"/>
              <a:t> слова? </a:t>
            </a:r>
            <a:r>
              <a:rPr lang="ru-RU" sz="2000" dirty="0" err="1"/>
              <a:t>Назвіть</a:t>
            </a:r>
            <a:r>
              <a:rPr lang="ru-RU" sz="2000" dirty="0"/>
              <a:t> тих, </a:t>
            </a:r>
            <a:r>
              <a:rPr lang="ru-RU" sz="2000" dirty="0" err="1"/>
              <a:t>які</a:t>
            </a:r>
            <a:r>
              <a:rPr lang="ru-RU" sz="2000" dirty="0"/>
              <a:t> вам </a:t>
            </a:r>
            <a:r>
              <a:rPr lang="ru-RU" sz="2000" dirty="0" err="1"/>
              <a:t>найбільше</a:t>
            </a:r>
            <a:r>
              <a:rPr lang="ru-RU" sz="2000" dirty="0"/>
              <a:t> </a:t>
            </a:r>
            <a:r>
              <a:rPr lang="ru-RU" sz="2000" dirty="0" err="1"/>
              <a:t>подобаються</a:t>
            </a:r>
            <a:r>
              <a:rPr lang="ru-RU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err="1"/>
              <a:t>Які</a:t>
            </a:r>
            <a:r>
              <a:rPr lang="ru-RU" sz="2000" dirty="0"/>
              <a:t> твори </a:t>
            </a:r>
            <a:r>
              <a:rPr lang="ru-RU" sz="2000" dirty="0" err="1"/>
              <a:t>художньої</a:t>
            </a:r>
            <a:r>
              <a:rPr lang="ru-RU" sz="2000" dirty="0"/>
              <a:t> </a:t>
            </a:r>
            <a:r>
              <a:rPr lang="ru-RU" sz="2000" dirty="0" err="1"/>
              <a:t>літератури</a:t>
            </a:r>
            <a:r>
              <a:rPr lang="ru-RU" sz="2000" dirty="0"/>
              <a:t>, на ваш </a:t>
            </a:r>
            <a:r>
              <a:rPr lang="ru-RU" sz="2000" dirty="0" err="1"/>
              <a:t>погляд</a:t>
            </a:r>
            <a:r>
              <a:rPr lang="ru-RU" sz="2000" dirty="0"/>
              <a:t>, є </a:t>
            </a:r>
            <a:r>
              <a:rPr lang="ru-RU" sz="2000" dirty="0" err="1"/>
              <a:t>популярними</a:t>
            </a:r>
            <a:r>
              <a:rPr lang="ru-RU" sz="2000" dirty="0"/>
              <a:t> і </a:t>
            </a:r>
            <a:r>
              <a:rPr lang="ru-RU" sz="2000" dirty="0" err="1"/>
              <a:t>актуальними</a:t>
            </a:r>
            <a:r>
              <a:rPr lang="ru-RU" sz="20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err="1"/>
              <a:t>Вмотивуйте</a:t>
            </a:r>
            <a:r>
              <a:rPr lang="ru-RU" sz="2000" dirty="0"/>
              <a:t>, </a:t>
            </a:r>
            <a:r>
              <a:rPr lang="ru-RU" sz="2000" dirty="0" err="1"/>
              <a:t>чи</a:t>
            </a:r>
            <a:r>
              <a:rPr lang="ru-RU" sz="2000" dirty="0"/>
              <a:t> складно бути </a:t>
            </a:r>
            <a:r>
              <a:rPr lang="ru-RU" sz="2000" dirty="0" err="1"/>
              <a:t>письменником</a:t>
            </a:r>
            <a:r>
              <a:rPr lang="ru-RU" sz="2000" dirty="0"/>
              <a:t>?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знати </a:t>
            </a:r>
            <a:r>
              <a:rPr lang="ru-RU" sz="2000" dirty="0" err="1"/>
              <a:t>людині-митцю</a:t>
            </a:r>
            <a:r>
              <a:rPr lang="ru-RU" sz="2000" dirty="0"/>
              <a:t> для </a:t>
            </a:r>
            <a:r>
              <a:rPr lang="ru-RU" sz="2000" dirty="0" err="1"/>
              <a:t>написання</a:t>
            </a:r>
            <a:r>
              <a:rPr lang="ru-RU" sz="2000" dirty="0"/>
              <a:t> </a:t>
            </a:r>
            <a:r>
              <a:rPr lang="ru-RU" sz="2000" dirty="0" err="1"/>
              <a:t>творів</a:t>
            </a:r>
            <a:r>
              <a:rPr lang="ru-RU" sz="20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err="1"/>
              <a:t>Чому</a:t>
            </a:r>
            <a:r>
              <a:rPr lang="ru-RU" sz="2000" dirty="0"/>
              <a:t> </a:t>
            </a:r>
            <a:r>
              <a:rPr lang="ru-RU" sz="2000" dirty="0" err="1"/>
              <a:t>художній</a:t>
            </a:r>
            <a:r>
              <a:rPr lang="ru-RU" sz="2000" dirty="0"/>
              <a:t> </a:t>
            </a:r>
            <a:r>
              <a:rPr lang="ru-RU" sz="2000" dirty="0" err="1"/>
              <a:t>твір</a:t>
            </a:r>
            <a:r>
              <a:rPr lang="ru-RU" sz="2000" dirty="0"/>
              <a:t>, на ваш </a:t>
            </a:r>
            <a:r>
              <a:rPr lang="ru-RU" sz="2000" dirty="0" err="1"/>
              <a:t>погляд</a:t>
            </a:r>
            <a:r>
              <a:rPr lang="ru-RU" sz="2000" dirty="0"/>
              <a:t>,— </a:t>
            </a:r>
            <a:r>
              <a:rPr lang="ru-RU" sz="2000" dirty="0" err="1"/>
              <a:t>носій</a:t>
            </a:r>
            <a:r>
              <a:rPr lang="ru-RU" sz="2000" dirty="0"/>
              <a:t> </a:t>
            </a:r>
            <a:r>
              <a:rPr lang="ru-RU" sz="2000" dirty="0" err="1"/>
              <a:t>загальнолюдських</a:t>
            </a:r>
            <a:r>
              <a:rPr lang="ru-RU" sz="2000" dirty="0"/>
              <a:t> </a:t>
            </a:r>
            <a:r>
              <a:rPr lang="ru-RU" sz="2000" dirty="0" err="1"/>
              <a:t>цінностей</a:t>
            </a:r>
            <a:r>
              <a:rPr lang="ru-RU" sz="20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/>
              <a:t>Дослідіть, як сучасна література впливає на формування морально-естетичних, ідейно-світоглядних і громадських позицій школярів? Свої думки узагальніть.</a:t>
            </a:r>
          </a:p>
          <a:p>
            <a:pPr marL="514350" indent="-514350">
              <a:buFont typeface="+mj-lt"/>
              <a:buAutoNum type="arabicPeriod"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62320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70792"/>
            <a:ext cx="6784848" cy="112352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C000"/>
                </a:solidFill>
              </a:rPr>
              <a:t>Основний зміст уроку</a:t>
            </a:r>
            <a:endParaRPr lang="uk-UA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835617" y="1052736"/>
            <a:ext cx="5616624" cy="151216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atin typeface="+mj-lt"/>
              </a:rPr>
              <a:t>Література</a:t>
            </a:r>
            <a:r>
              <a:rPr lang="ru-RU" dirty="0"/>
              <a:t> – </a:t>
            </a:r>
            <a:r>
              <a:rPr lang="ru-RU" sz="3200" dirty="0" err="1">
                <a:latin typeface="Monotype Corsiva" panose="03010101010201010101" pitchFamily="66" charset="0"/>
              </a:rPr>
              <a:t>це</a:t>
            </a:r>
            <a:r>
              <a:rPr lang="ru-RU" sz="3200" dirty="0">
                <a:latin typeface="Monotype Corsiva" panose="03010101010201010101" pitchFamily="66" charset="0"/>
              </a:rPr>
              <a:t> складна система, </a:t>
            </a:r>
            <a:r>
              <a:rPr lang="ru-RU" sz="3200" dirty="0" err="1">
                <a:latin typeface="Monotype Corsiva" panose="03010101010201010101" pitchFamily="66" charset="0"/>
              </a:rPr>
              <a:t>що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живе</a:t>
            </a:r>
            <a:r>
              <a:rPr lang="ru-RU" sz="3200" dirty="0">
                <a:latin typeface="Monotype Corsiva" panose="03010101010201010101" pitchFamily="66" charset="0"/>
              </a:rPr>
              <a:t> й </a:t>
            </a:r>
            <a:r>
              <a:rPr lang="ru-RU" sz="3200" dirty="0" err="1">
                <a:latin typeface="Monotype Corsiva" panose="03010101010201010101" pitchFamily="66" charset="0"/>
              </a:rPr>
              <a:t>розвивається</a:t>
            </a:r>
            <a:r>
              <a:rPr lang="ru-RU" sz="3200" dirty="0">
                <a:latin typeface="Monotype Corsiva" panose="03010101010201010101" pitchFamily="66" charset="0"/>
              </a:rPr>
              <a:t> за </a:t>
            </a:r>
            <a:r>
              <a:rPr lang="ru-RU" sz="3200" dirty="0" err="1">
                <a:latin typeface="Monotype Corsiva" panose="03010101010201010101" pitchFamily="66" charset="0"/>
              </a:rPr>
              <a:t>своїми</a:t>
            </a:r>
            <a:r>
              <a:rPr lang="ru-RU" sz="3200" dirty="0">
                <a:latin typeface="Monotype Corsiva" panose="03010101010201010101" pitchFamily="66" charset="0"/>
              </a:rPr>
              <a:t> законами.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737106" y="2586042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6971100" y="2564904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836967" y="3429000"/>
            <a:ext cx="2726921" cy="26642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Національна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література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 кожного конкретного народу.</a:t>
            </a:r>
          </a:p>
        </p:txBody>
      </p:sp>
      <p:sp>
        <p:nvSpPr>
          <p:cNvPr id="10" name="Овал 9"/>
          <p:cNvSpPr/>
          <p:nvPr/>
        </p:nvSpPr>
        <p:spPr>
          <a:xfrm>
            <a:off x="5180531" y="3284984"/>
            <a:ext cx="3600400" cy="29523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Світовий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літературний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процес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невід’ємна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культурно-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– </a:t>
            </a:r>
            <a:r>
              <a:rPr lang="ru-RU" dirty="0" err="1"/>
              <a:t>об’єднує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16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sz="4400" dirty="0">
                <a:solidFill>
                  <a:schemeClr val="accent6"/>
                </a:solidFill>
              </a:rPr>
              <a:t>Художня література </a:t>
            </a:r>
            <a:r>
              <a:rPr lang="uk-UA" sz="4400" dirty="0"/>
              <a:t>– </a:t>
            </a:r>
            <a:r>
              <a:rPr lang="uk-UA" sz="4400" dirty="0">
                <a:latin typeface="Monotype Corsiva" pitchFamily="66" charset="0"/>
              </a:rPr>
              <a:t>частина літератури, сукупність писаних і друкованих творів певної епохи, народу, людства; різновид мистецтва слова, що описує дійсність художніми образами</a:t>
            </a:r>
            <a:r>
              <a:rPr lang="uk-UA" sz="3600" dirty="0">
                <a:latin typeface="Monotype Corsiva" pitchFamily="66" charset="0"/>
              </a:rPr>
              <a:t>.</a:t>
            </a:r>
          </a:p>
        </p:txBody>
      </p:sp>
      <p:pic>
        <p:nvPicPr>
          <p:cNvPr id="4098" name="Picture 2" descr="C:\Users\User\Desktop\Робота.2019\2019\9кл\л-ра\1 див.Чупринін\57221882187b51545d2fbc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328592" cy="32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1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15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Функції художньої літератури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543800" cy="3886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/>
              <a:t>пізнавальна (дає відомості про світ, природу, людину, культуру);</a:t>
            </a:r>
          </a:p>
          <a:p>
            <a:pPr>
              <a:buFont typeface="Wingdings" pitchFamily="2" charset="2"/>
              <a:buChar char="v"/>
            </a:pPr>
            <a:r>
              <a:rPr lang="uk-UA" dirty="0"/>
              <a:t> виховна (формує особистість читача, його культуру);</a:t>
            </a:r>
          </a:p>
          <a:p>
            <a:pPr>
              <a:buFont typeface="Wingdings" pitchFamily="2" charset="2"/>
              <a:buChar char="v"/>
            </a:pPr>
            <a:r>
              <a:rPr lang="uk-UA" dirty="0"/>
              <a:t> розвиваюча (розвиває пам’ять, увагу, мислення);</a:t>
            </a:r>
          </a:p>
          <a:p>
            <a:pPr>
              <a:buFont typeface="Wingdings" pitchFamily="2" charset="2"/>
              <a:buChar char="v"/>
            </a:pPr>
            <a:r>
              <a:rPr lang="uk-UA" dirty="0"/>
              <a:t>світоглядна (формує світогляд читача);</a:t>
            </a:r>
          </a:p>
          <a:p>
            <a:pPr>
              <a:buFont typeface="Wingdings" pitchFamily="2" charset="2"/>
              <a:buChar char="v"/>
            </a:pPr>
            <a:r>
              <a:rPr lang="uk-UA" dirty="0"/>
              <a:t>комунікативна (розвиває мовлення, формує його культуру);</a:t>
            </a:r>
          </a:p>
          <a:p>
            <a:pPr>
              <a:buFont typeface="Wingdings" pitchFamily="2" charset="2"/>
              <a:buChar char="v"/>
            </a:pPr>
            <a:r>
              <a:rPr lang="uk-UA" dirty="0"/>
              <a:t> гедоністична (художня література приносить насолоду);</a:t>
            </a:r>
          </a:p>
          <a:p>
            <a:pPr>
              <a:buFont typeface="Wingdings" pitchFamily="2" charset="2"/>
              <a:buChar char="v"/>
            </a:pPr>
            <a:r>
              <a:rPr lang="uk-UA" dirty="0"/>
              <a:t> естетична (розвиває естетичний смак читача).</a:t>
            </a:r>
          </a:p>
        </p:txBody>
      </p:sp>
    </p:spTree>
    <p:extLst>
      <p:ext uri="{BB962C8B-B14F-4D97-AF65-F5344CB8AC3E}">
        <p14:creationId xmlns:p14="http://schemas.microsoft.com/office/powerpoint/2010/main" val="205321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873452"/>
              </p:ext>
            </p:extLst>
          </p:nvPr>
        </p:nvGraphicFramePr>
        <p:xfrm>
          <a:off x="395536" y="1556792"/>
          <a:ext cx="8748464" cy="403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Горизонтальный свиток 5"/>
          <p:cNvSpPr/>
          <p:nvPr/>
        </p:nvSpPr>
        <p:spPr>
          <a:xfrm>
            <a:off x="1838609" y="208081"/>
            <a:ext cx="5976664" cy="165618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художньої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літератури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15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597173"/>
              </p:ext>
            </p:extLst>
          </p:nvPr>
        </p:nvGraphicFramePr>
        <p:xfrm>
          <a:off x="762000" y="685800"/>
          <a:ext cx="7554416" cy="495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User\Desktop\Робота.2019\2019\9кл\л-ра\1 див.Чупринін\folio_9789660361997_images_89146918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49392"/>
            <a:ext cx="1835696" cy="286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Робота.2019\2019\9кл\л-ра\1 див.Чупринін\1537130783_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688" y="4509120"/>
            <a:ext cx="1518311" cy="2205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8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701</TotalTime>
  <Words>886</Words>
  <Application>Microsoft Office PowerPoint</Application>
  <PresentationFormat>Экран (4:3)</PresentationFormat>
  <Paragraphs>118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Impact</vt:lpstr>
      <vt:lpstr>Monotype Corsiva</vt:lpstr>
      <vt:lpstr>Tahoma</vt:lpstr>
      <vt:lpstr>Times New Roman</vt:lpstr>
      <vt:lpstr>Wingdings</vt:lpstr>
      <vt:lpstr>NewsPrint</vt:lpstr>
      <vt:lpstr>Роль і місце літератури у житті нації. Розвиток літератури. Творча індивідуальність митця</vt:lpstr>
      <vt:lpstr>Презентация PowerPoint</vt:lpstr>
      <vt:lpstr>Епіграф</vt:lpstr>
      <vt:lpstr>   Актуалізація опорних знань              Бесіда за питаннями</vt:lpstr>
      <vt:lpstr>Основний зміст уроку</vt:lpstr>
      <vt:lpstr>     Художня література – частина літератури, сукупність писаних і друкованих творів певної епохи, народу, людства; різновид мистецтва слова, що описує дійсність художніми образами.</vt:lpstr>
      <vt:lpstr>Функції художньої літератури</vt:lpstr>
      <vt:lpstr>Презентация PowerPoint</vt:lpstr>
      <vt:lpstr>Презентация PowerPoint</vt:lpstr>
      <vt:lpstr>Презентация PowerPoint</vt:lpstr>
      <vt:lpstr>Ліро-епічні твори</vt:lpstr>
      <vt:lpstr>Розвиток  української літератури</vt:lpstr>
      <vt:lpstr>Презентация PowerPoint</vt:lpstr>
      <vt:lpstr>  Творча індивідуальність митця</vt:lpstr>
      <vt:lpstr>Презентация PowerPoint</vt:lpstr>
      <vt:lpstr>Аналіз художнього твору</vt:lpstr>
      <vt:lpstr>План аналізу художнього твору</vt:lpstr>
      <vt:lpstr>Закріплення вивченого матеріалу</vt:lpstr>
      <vt:lpstr>Презентация PowerPoint</vt:lpstr>
      <vt:lpstr>Підсумок уроку</vt:lpstr>
      <vt:lpstr>    Домашнє завдання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вступ. Роль і місце літератури у житті нації. Розвиток літератури.</dc:title>
  <dc:creator>User</dc:creator>
  <cp:lastModifiedBy>Olena Suslina</cp:lastModifiedBy>
  <cp:revision>30</cp:revision>
  <dcterms:created xsi:type="dcterms:W3CDTF">2019-06-04T08:47:28Z</dcterms:created>
  <dcterms:modified xsi:type="dcterms:W3CDTF">2023-09-03T13:06:17Z</dcterms:modified>
</cp:coreProperties>
</file>