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3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52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0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9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0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071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1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6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2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9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5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0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2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7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2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4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7B91C-08F9-498B-8CD5-44117143BD93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763ADB3-4D24-45C7-82B1-5F7399B6B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06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CB3723-C6FB-41B8-978F-FA814CB26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EA7B67-E775-4B81-A1FD-69F72A7A9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39" y="890051"/>
            <a:ext cx="6924261" cy="578031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20340ED-BB98-4C09-BEAD-ECC11345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221" y="187639"/>
            <a:ext cx="5179475" cy="1280890"/>
          </a:xfrm>
        </p:spPr>
        <p:txBody>
          <a:bodyPr/>
          <a:lstStyle/>
          <a:p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</a:t>
            </a: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знайомитись 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4B3E027B-FBDE-48CE-97EC-32CEACC9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577" y="2548136"/>
            <a:ext cx="6117466" cy="3777622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привітно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усміхнуся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Добрий день , - скажу тобі</a:t>
            </a:r>
          </a:p>
          <a:p>
            <a:r>
              <a:rPr lang="uk-UA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Повідомлю як зовуся </a:t>
            </a:r>
          </a:p>
          <a:p>
            <a:r>
              <a:rPr lang="uk-UA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 скажи ім'я мені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4.bp.blogspot.com/-Ko2F6FE986U/WaoyVGJZ01I/AAAAAAAALVk/SRtkq0X0c34CvmJYfjK6TuR3_CtVs0X9QCLcBGAs/s1600/1.jpg">
            <a:extLst>
              <a:ext uri="{FF2B5EF4-FFF2-40B4-BE49-F238E27FC236}">
                <a16:creationId xmlns:a16="http://schemas.microsoft.com/office/drawing/2014/main" id="{C6B07A70-6532-4266-AFC6-F3B58AAE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9955"/>
            <a:ext cx="6082984" cy="425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29A6A4A-CCF5-4314-9F24-107C78F69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366" y="249785"/>
            <a:ext cx="5859048" cy="565446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 і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пролетіло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наше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тепле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Зустрічаємо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 з вами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осінь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вітає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святами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свято – День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 1 вересня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йдуть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здобувати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Малята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дитячому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садку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люблять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грати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ми 1 вересня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відзначимо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нас на свято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прийшов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гість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8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8BE1602-CBF8-408C-90C4-7B96B38C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7" y="1080052"/>
            <a:ext cx="6182139" cy="4982818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 нас на свято прийшов гість.      Він просить вашої допомоги.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Відгадай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казку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пропав герой.</a:t>
            </a:r>
          </a:p>
          <a:p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у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казках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розбіглися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повернути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Трехмерная модель 5" descr="Бродяга">
                <a:extLst>
                  <a:ext uri="{FF2B5EF4-FFF2-40B4-BE49-F238E27FC236}">
                    <a16:creationId xmlns:a16="http://schemas.microsoft.com/office/drawing/2014/main" id="{844C0034-D9B5-4D64-88AC-2C5F020BBF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2364046"/>
                  </p:ext>
                </p:extLst>
              </p:nvPr>
            </p:nvGraphicFramePr>
            <p:xfrm>
              <a:off x="6096000" y="249785"/>
              <a:ext cx="6245649" cy="715830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245649" cy="715830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3" d="1000000"/>
                    <am3d:preTrans dx="-1458148" dy="-16213811" dz="1040321"/>
                    <am3d:scale>
                      <am3d:sx n="1000000" d="1000000"/>
                      <am3d:sy n="1000000" d="1000000"/>
                      <am3d:sz n="1000000" d="1000000"/>
                    </am3d:scale>
                    <am3d:rot ax="-118927" ay="-917258" az="31362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87399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Бродяга">
                <a:extLst>
                  <a:ext uri="{FF2B5EF4-FFF2-40B4-BE49-F238E27FC236}">
                    <a16:creationId xmlns:a16="http://schemas.microsoft.com/office/drawing/2014/main" id="{844C0034-D9B5-4D64-88AC-2C5F020BBF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249785"/>
                <a:ext cx="6245649" cy="71583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82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6" presetClass="emph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embedded7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РОКОМ РУШ - Baby Shark Українською - Дитячі Пісні - З Любов'ю до Дітей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1" y="391460"/>
            <a:ext cx="10686471" cy="6011614"/>
          </a:xfrm>
        </p:spPr>
      </p:pic>
    </p:spTree>
    <p:extLst>
      <p:ext uri="{BB962C8B-B14F-4D97-AF65-F5344CB8AC3E}">
        <p14:creationId xmlns:p14="http://schemas.microsoft.com/office/powerpoint/2010/main" val="12762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12739-6648-46A8-966B-B6CF68D5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87" y="1302175"/>
            <a:ext cx="6122505" cy="4581789"/>
          </a:xfrm>
        </p:spPr>
        <p:txBody>
          <a:bodyPr>
            <a:normAutofit/>
          </a:bodyPr>
          <a:lstStyle/>
          <a:p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Маленьке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сіреньке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Біди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наробило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біле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кругленьке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Хвостиком 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розбило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Сумує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бабуся і плаче,</a:t>
            </a:r>
            <a:b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Дідусь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витирає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сльозу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курочка 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кудкудаче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вам золоте принесу!»</a:t>
            </a:r>
          </a:p>
        </p:txBody>
      </p:sp>
      <p:pic>
        <p:nvPicPr>
          <p:cNvPr id="2050" name="Picture 2" descr="Сказка Курочка Ряба герои Курочка">
            <a:extLst>
              <a:ext uri="{FF2B5EF4-FFF2-40B4-BE49-F238E27FC236}">
                <a16:creationId xmlns:a16="http://schemas.microsoft.com/office/drawing/2014/main" id="{6A939B74-2A54-42A0-9825-AE3D86DFA6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6" r="18537"/>
          <a:stretch/>
        </p:blipFill>
        <p:spPr bwMode="auto">
          <a:xfrm>
            <a:off x="967405" y="213132"/>
            <a:ext cx="4611757" cy="643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✅ Сказки на ночь. КУРОЧКА РЯБА. Аудиосказки для детей с живыми картинками">
            <a:extLst>
              <a:ext uri="{FF2B5EF4-FFF2-40B4-BE49-F238E27FC236}">
                <a16:creationId xmlns:a16="http://schemas.microsoft.com/office/drawing/2014/main" id="{1C7CA711-7B00-4762-BD45-08D952E05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3768" r="7662" b="3189"/>
          <a:stretch/>
        </p:blipFill>
        <p:spPr bwMode="auto">
          <a:xfrm>
            <a:off x="1789966" y="526570"/>
            <a:ext cx="8987172" cy="555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81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6E5F1-5F59-4987-B54B-3770DF85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printonic.ru/uploads/images/2016/02/22/img_56cae233295b4.jpg">
            <a:extLst>
              <a:ext uri="{FF2B5EF4-FFF2-40B4-BE49-F238E27FC236}">
                <a16:creationId xmlns:a16="http://schemas.microsoft.com/office/drawing/2014/main" id="{228027D6-0A93-472A-B416-FAE95B170D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25" y="380688"/>
            <a:ext cx="6468787" cy="65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181D04-7502-46DA-B046-E90E80586481}"/>
              </a:ext>
            </a:extLst>
          </p:cNvPr>
          <p:cNvSpPr/>
          <p:nvPr/>
        </p:nvSpPr>
        <p:spPr>
          <a:xfrm>
            <a:off x="1040295" y="2053556"/>
            <a:ext cx="44687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Мурка за Жучку,</a:t>
            </a:r>
            <a:b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Жучка за внучку,</a:t>
            </a:r>
            <a:b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Внучка за бабу,</a:t>
            </a:r>
            <a:b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Баба за </a:t>
            </a:r>
            <a:r>
              <a:rPr lang="ru-RU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діда</a:t>
            </a: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Сховалася</a:t>
            </a: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велика...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1E4E24-B807-447B-9632-7746FBDD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61" y="0"/>
            <a:ext cx="9735714" cy="73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0A7A7-2B31-41EA-910D-DD6B9431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8" name="Picture 12" descr="Колобок вскочил лисе на нос">
            <a:extLst>
              <a:ext uri="{FF2B5EF4-FFF2-40B4-BE49-F238E27FC236}">
                <a16:creationId xmlns:a16="http://schemas.microsoft.com/office/drawing/2014/main" id="{161F9CAE-A502-4136-A516-6CE2DB1CA3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48" y="0"/>
            <a:ext cx="6141456" cy="700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BCCB85A-6556-4EBE-B835-2E9413594B61}"/>
              </a:ext>
            </a:extLst>
          </p:cNvPr>
          <p:cNvSpPr/>
          <p:nvPr/>
        </p:nvSpPr>
        <p:spPr>
          <a:xfrm>
            <a:off x="7551613" y="1264555"/>
            <a:ext cx="40970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Вовка </a:t>
            </a:r>
            <a:r>
              <a:rPr lang="ru-RU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боявся</a:t>
            </a: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ведмедю</a:t>
            </a: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дістався</a:t>
            </a: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лисиці</a:t>
            </a: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зубок</a:t>
            </a:r>
            <a:b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ж </a:t>
            </a:r>
            <a:r>
              <a:rPr lang="ru-RU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потрапив</a:t>
            </a: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4112" name="Picture 16" descr="Колобок. Українська народна казка - YouTube">
            <a:extLst>
              <a:ext uri="{FF2B5EF4-FFF2-40B4-BE49-F238E27FC236}">
                <a16:creationId xmlns:a16="http://schemas.microsoft.com/office/drawing/2014/main" id="{B4BA9F30-BAF5-4CFF-80DA-250E8157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6" y="102483"/>
            <a:ext cx="11198626" cy="62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3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638E4F-59CD-4BEB-9E7A-F968C24BF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2" r="12040"/>
          <a:stretch/>
        </p:blipFill>
        <p:spPr>
          <a:xfrm>
            <a:off x="6857999" y="2025369"/>
            <a:ext cx="5108714" cy="42847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E5B6A-D9C8-4EFC-8772-247BD4C8F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843" y="624110"/>
            <a:ext cx="10634870" cy="1280890"/>
          </a:xfrm>
        </p:spPr>
        <p:txBody>
          <a:bodyPr>
            <a:noAutofit/>
          </a:bodyPr>
          <a:lstStyle/>
          <a:p>
            <a:r>
              <a:rPr lang="uk-UA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Пральчикова</a:t>
            </a:r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 «Задрімав мізинчик трішки</a:t>
            </a:r>
            <a:r>
              <a:rPr lang="uk-UA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E18D82-0001-4EDB-8EC5-D5789ED0E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856" y="1357090"/>
            <a:ext cx="8915400" cy="4953000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Задрімав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мізинчик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трішки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Безіменний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ліжко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лежить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Вказівний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давно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спить.</a:t>
            </a:r>
          </a:p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Вранці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вci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схопились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враз —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дитсадочок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час.</a:t>
            </a: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4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3382</TotalTime>
  <Words>116</Words>
  <Application>Microsoft Office PowerPoint</Application>
  <PresentationFormat>Широкоэкранный</PresentationFormat>
  <Paragraphs>22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      Давай знайомитись </vt:lpstr>
      <vt:lpstr>Презентация PowerPoint</vt:lpstr>
      <vt:lpstr>Презентация PowerPoint</vt:lpstr>
      <vt:lpstr>Презентация PowerPoint</vt:lpstr>
      <vt:lpstr>Маленьке, сіреньке, Біди наробило, Щось біле кругленьке Хвостиком розбило. Сумує бабуся і плаче, Дідусь витирає сльозу, А курочка кудкудаче: «Я вам золоте принесу!»</vt:lpstr>
      <vt:lpstr>Презентация PowerPoint</vt:lpstr>
      <vt:lpstr>Презентация PowerPoint</vt:lpstr>
      <vt:lpstr>Пральчикова гра «Задрімав мізинчик трішки»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Avatar &amp; Co</dc:creator>
  <cp:lastModifiedBy>Пользователь</cp:lastModifiedBy>
  <cp:revision>22</cp:revision>
  <dcterms:created xsi:type="dcterms:W3CDTF">2023-08-26T13:33:00Z</dcterms:created>
  <dcterms:modified xsi:type="dcterms:W3CDTF">2023-09-01T07:13:36Z</dcterms:modified>
</cp:coreProperties>
</file>