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434" r:id="rId3"/>
    <p:sldId id="400" r:id="rId4"/>
    <p:sldId id="256" r:id="rId5"/>
    <p:sldId id="421" r:id="rId6"/>
    <p:sldId id="431" r:id="rId7"/>
    <p:sldId id="416" r:id="rId8"/>
    <p:sldId id="422" r:id="rId9"/>
    <p:sldId id="423" r:id="rId10"/>
    <p:sldId id="424" r:id="rId11"/>
    <p:sldId id="425" r:id="rId12"/>
    <p:sldId id="435" r:id="rId13"/>
    <p:sldId id="436" r:id="rId14"/>
    <p:sldId id="437" r:id="rId15"/>
    <p:sldId id="438" r:id="rId16"/>
    <p:sldId id="439" r:id="rId17"/>
    <p:sldId id="441" r:id="rId18"/>
    <p:sldId id="426" r:id="rId19"/>
    <p:sldId id="398" r:id="rId20"/>
    <p:sldId id="399" r:id="rId21"/>
    <p:sldId id="34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8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69944" autoAdjust="0"/>
  </p:normalViewPr>
  <p:slideViewPr>
    <p:cSldViewPr>
      <p:cViewPr varScale="1">
        <p:scale>
          <a:sx n="67" d="100"/>
          <a:sy n="67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2119745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D:\розробки презентацій\Человечки+смайлики\71a9c7d244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54400"/>
            <a:ext cx="3347864" cy="31035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0"/>
            <a:ext cx="8100392" cy="151216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Фундаментальні властивості живого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204864"/>
            <a:ext cx="2094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Клітинна будова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564904"/>
            <a:ext cx="2125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Впорядкованість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933056"/>
            <a:ext cx="1592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Відкритість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772816"/>
            <a:ext cx="1875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Самооновлення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4797152"/>
            <a:ext cx="2124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Самовідтворення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3140968"/>
            <a:ext cx="115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Живлення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861048"/>
            <a:ext cx="1086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Дихання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5661248"/>
            <a:ext cx="1266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Розвиток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5877272"/>
            <a:ext cx="724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Ріст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8416" t="40156" r="28970" b="30312"/>
          <a:stretch>
            <a:fillRect/>
          </a:stretch>
        </p:blipFill>
        <p:spPr bwMode="auto">
          <a:xfrm>
            <a:off x="1082182" y="3717032"/>
            <a:ext cx="806181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0466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«Зелена» економіка – це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економіка, яка раціонально використовує природні ресурси, зберігає екосистеми 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забезпечує  при цьому зростання рівнів доходів і зайнятості.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44624"/>
            <a:ext cx="561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17 цілей сталого розвитку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9269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Ліквідація голоду, забезпечення продовольчої безпеки, поліпшення харчування та сприяння стійкому розвитку сільського господарства.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21857" t="20297" r="22246" b="10797"/>
          <a:stretch>
            <a:fillRect/>
          </a:stretch>
        </p:blipFill>
        <p:spPr bwMode="auto">
          <a:xfrm>
            <a:off x="1403648" y="1556792"/>
            <a:ext cx="7272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44624"/>
            <a:ext cx="561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17 цілей сталого розвитку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9269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Забезпечення здорового способу життя і сприяння благополуччю для всіх у будь-якому віці.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12700" t="36047" r="12838" b="26547"/>
          <a:stretch>
            <a:fillRect/>
          </a:stretch>
        </p:blipFill>
        <p:spPr bwMode="auto">
          <a:xfrm>
            <a:off x="1331640" y="4437112"/>
            <a:ext cx="7444604" cy="210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 l="39485" t="44094" r="39485" b="34250"/>
          <a:stretch>
            <a:fillRect/>
          </a:stretch>
        </p:blipFill>
        <p:spPr bwMode="auto">
          <a:xfrm>
            <a:off x="2771800" y="1628800"/>
            <a:ext cx="4608512" cy="266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44624"/>
            <a:ext cx="561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17 цілей сталого розвитку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9269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Забезпечення для всіх доступу до недорогих, надійних, стабільних і сучасних джерел енергії.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14391" r="15605" b="6250"/>
          <a:stretch>
            <a:fillRect/>
          </a:stretch>
        </p:blipFill>
        <p:spPr bwMode="auto">
          <a:xfrm>
            <a:off x="1331640" y="1700808"/>
            <a:ext cx="7452320" cy="484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44624"/>
            <a:ext cx="561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17 цілей сталого розвитку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9269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Забезпечення відкритості, безпеки, життєстійкості й екологічної стабільності міст та інших населених пунктів.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3994" t="37031" r="43830" b="28516"/>
          <a:stretch>
            <a:fillRect/>
          </a:stretch>
        </p:blipFill>
        <p:spPr bwMode="auto">
          <a:xfrm>
            <a:off x="6376315" y="1628800"/>
            <a:ext cx="244415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9485" t="45078" r="39485" b="35235"/>
          <a:stretch>
            <a:fillRect/>
          </a:stretch>
        </p:blipFill>
        <p:spPr bwMode="auto">
          <a:xfrm>
            <a:off x="1331640" y="3789040"/>
            <a:ext cx="492534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44624"/>
            <a:ext cx="561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17 цілей сталого розвитку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9269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Забезпечення переходу до раціональних моделей споживання і виробництва.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479" t="26203" r="37189" b="17688"/>
          <a:stretch>
            <a:fillRect/>
          </a:stretch>
        </p:blipFill>
        <p:spPr bwMode="auto">
          <a:xfrm>
            <a:off x="2699792" y="1556792"/>
            <a:ext cx="4752528" cy="511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44624"/>
            <a:ext cx="561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17 цілей сталого розвитку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9269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Вжиття негайних заходів для боротьби зі змінами клімату та його наслідками.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7391" t="29156" r="27781" b="20641"/>
          <a:stretch>
            <a:fillRect/>
          </a:stretch>
        </p:blipFill>
        <p:spPr bwMode="auto">
          <a:xfrm>
            <a:off x="2699792" y="3501008"/>
            <a:ext cx="5002438" cy="314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155679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Захист і відновлення екосистем суходолу та сприяння їхньому раціональному використанню, раціональне лісокористування, боротьба з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опустелюванням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деградацією земель, припинення процесу втрати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44624"/>
            <a:ext cx="561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17 цілей сталого розвитку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69269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Зміцнення засобів здійснення та активізації роботи в рамках Глобального партнерства в інтересах сталого розвитку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8536" t="17344" r="17819" b="6250"/>
          <a:stretch>
            <a:fillRect/>
          </a:stretch>
        </p:blipFill>
        <p:spPr bwMode="auto">
          <a:xfrm>
            <a:off x="1547664" y="1988840"/>
            <a:ext cx="6984776" cy="471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розробки презентацій\Человечки+смайлики\kcMEnzG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4658156" cy="4582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33265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«Що я можу зробити задля сталого розвитку природи та суспільства?»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розробки презентацій\Человечки+смайлики\depositphotos_9777013-stock-photo-working-toge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9149"/>
            <a:ext cx="3563888" cy="346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22729" y="44624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Робота в групах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D:\розробки презентацій\Человечки+смайлики\depositphotos_9777013-stock-photo-working-tog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9149"/>
            <a:ext cx="3563888" cy="34688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08985" y="2708920"/>
            <a:ext cx="349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https://learningapps.org/21197450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 l="71666" t="46875" r="10624" b="20641"/>
          <a:stretch>
            <a:fillRect/>
          </a:stretch>
        </p:blipFill>
        <p:spPr bwMode="auto">
          <a:xfrm>
            <a:off x="2339752" y="69269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286000"/>
            <a:ext cx="4536504" cy="1143000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endParaRPr lang="ru-RU" sz="6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195736" y="980728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112060" y="908720"/>
            <a:ext cx="36004" cy="1161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308304" y="1196752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979712" y="321297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347864" y="3789040"/>
            <a:ext cx="86409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08104" y="3789040"/>
            <a:ext cx="216024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48264" y="3284984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67944" y="0"/>
            <a:ext cx="219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Асоціативний кущ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D:\розробки презентацій\Человечки+смайлики\71a9c7d244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19316"/>
            <a:ext cx="4788024" cy="4438683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87624" y="1135778"/>
            <a:ext cx="7236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нового ви дізналися про біологію на сьогоднішньому уроці?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1196752"/>
            <a:ext cx="810039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Домашнє завдання: </a:t>
            </a:r>
            <a:r>
              <a:rPr lang="uk-UA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опрацювати § 4, 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вивчити конспект. </a:t>
            </a:r>
            <a:endParaRPr lang="uk-UA" sz="36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6021288"/>
            <a:ext cx="80283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Остапченко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</a:t>
            </a:r>
            <a:r>
              <a:rPr lang="uk-UA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Біологія і екологія (рівень стандарту):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підруч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10-го кл.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серед. освіти / </a:t>
            </a:r>
            <a:r>
              <a:rPr lang="uk-UA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.І.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Остапченко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П.Г.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Балан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       </a:t>
            </a:r>
            <a:r>
              <a:rPr lang="uk-UA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.А.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Коспанець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.Р. </a:t>
            </a:r>
            <a:r>
              <a:rPr kumimoji="0" lang="uk-U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Рушковський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Київ : </a:t>
            </a:r>
            <a:r>
              <a:rPr lang="uk-UA" sz="1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Генеза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2019.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с. : іл.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Соболь В.І. Біологія і екологія : підручник для 10-го класу </a:t>
            </a:r>
            <a:r>
              <a:rPr lang="uk-UA" sz="1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</a:t>
            </a:r>
            <a:r>
              <a:rPr lang="uk-UA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1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</a:t>
            </a:r>
            <a:r>
              <a:rPr lang="uk-UA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серед. освіти /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В.І. Соболь.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Кам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янець-Подільський : Абетка, 2018. 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272 с. : іл.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21297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Підготуватися до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с.р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D:\розробки презентацій\Человечки+смайлики\71a9c7d244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54400"/>
            <a:ext cx="3347864" cy="3103599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43608" y="886654"/>
            <a:ext cx="78843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У 1973 р. Генеральною Асамблеєю ООН було засновано Всесвітній день охорони довкілля, який відзначають 5 червня. Щороку цього дня відбуваються заходи, присвячені певній темі. Тему 2018 р. сформульовано так: «Бій забрудненню пластиком!». </a:t>
            </a:r>
          </a:p>
          <a:p>
            <a:pPr algn="ctr"/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Яка ж мета Всесвітнього дня охорони довкілля?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8100392" cy="1512168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Стратегія сталого розвитку природи і суспільства</a:t>
            </a:r>
            <a:endParaRPr lang="ru-RU" sz="6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629" t="28344" r="30630" b="16532"/>
          <a:stretch>
            <a:fillRect/>
          </a:stretch>
        </p:blipFill>
        <p:spPr bwMode="auto">
          <a:xfrm>
            <a:off x="2627784" y="2420888"/>
            <a:ext cx="50405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616" y="440084"/>
            <a:ext cx="78123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Навколишнє середовище, або довкілля, – це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частина природи, що оточує людину, підтримує її існування, створює умови для діяльності й суспільних відносин, безпосередньо впливає на її життя і здоров’я.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5157192"/>
            <a:ext cx="1693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«природа»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3789040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«навколишнє середовище»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648" y="69269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Енвайронментологія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вививчає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проблеми навколишнього середовища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озробки презентацій\Человечки+смайлики\639e6555843a229f2ab5fb0d5591ce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0399"/>
            <a:ext cx="3384376" cy="530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озробки презентацій\Человечки+смайлики\71a9c7d244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21679"/>
            <a:ext cx="2843808" cy="263632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8996" t="41418" r="15282" b="32886"/>
          <a:stretch>
            <a:fillRect/>
          </a:stretch>
        </p:blipFill>
        <p:spPr bwMode="auto">
          <a:xfrm>
            <a:off x="1259632" y="404664"/>
            <a:ext cx="61926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260648"/>
            <a:ext cx="75608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Сталий розвиток природи й суспільства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суспільства, за якого економічне зростання, матеріальне виробництво і споживання відбуваються в межах, що їх визначає здатність  екосистем до самовідновлення.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6685" t="29156" r="19479" b="50172"/>
          <a:stretch>
            <a:fillRect/>
          </a:stretch>
        </p:blipFill>
        <p:spPr bwMode="auto">
          <a:xfrm>
            <a:off x="6163034" y="2276872"/>
            <a:ext cx="265743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659809" y="4469050"/>
            <a:ext cx="1656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Герман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Дейлі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085184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Сталий розвиток – це доволі складна конструкція, яка полягає в збалансованому розвитку економічного, соціального та екологічного компонентів.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52128" y="23209"/>
            <a:ext cx="7812360" cy="670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Основними принципами сталого розвитку є: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Людство може надати розвитку суспільства сталого характеру, що він відповідав потребам людей сучасного й майбутніх поколінь.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Обмеження, що існують у галузі експлуатації природних ресурсів, пов’язані із сучасним рівнем розвитку техніки і соціальної організації, а також із здатністю біосфери до самовідновлення.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 задовольнити елементарні потреби всіх людей і надати їм можливість реалізувати свої надії на благополучне життя.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Необхідно, щоб використання природних ресурсів відповідало екологічним можливостям планети, зокрема виробництво енергії.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Темпи росту кількості населення мають відповідати виробничому потенціалу біосфери, який у сучасних умовах швидко змінюється.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3009</TotalTime>
  <Words>575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Слайд 1</vt:lpstr>
      <vt:lpstr>Довкілля</vt:lpstr>
      <vt:lpstr>Слайд 3</vt:lpstr>
      <vt:lpstr>Стратегія сталого розвитку природи і суспільства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Біосоціальна природа людини. Науки, що вивчають людину</dc:title>
  <dc:creator>Admin</dc:creator>
  <cp:lastModifiedBy>Admin</cp:lastModifiedBy>
  <cp:revision>216</cp:revision>
  <dcterms:created xsi:type="dcterms:W3CDTF">2021-09-01T18:00:20Z</dcterms:created>
  <dcterms:modified xsi:type="dcterms:W3CDTF">2023-07-20T07:02:26Z</dcterms:modified>
</cp:coreProperties>
</file>