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83" r:id="rId2"/>
    <p:sldId id="256" r:id="rId3"/>
    <p:sldId id="271" r:id="rId4"/>
    <p:sldId id="272" r:id="rId5"/>
    <p:sldId id="258" r:id="rId6"/>
    <p:sldId id="257" r:id="rId7"/>
    <p:sldId id="259" r:id="rId8"/>
    <p:sldId id="260" r:id="rId9"/>
    <p:sldId id="273" r:id="rId10"/>
    <p:sldId id="265" r:id="rId11"/>
    <p:sldId id="264" r:id="rId12"/>
    <p:sldId id="266" r:id="rId13"/>
    <p:sldId id="274" r:id="rId14"/>
    <p:sldId id="275" r:id="rId15"/>
    <p:sldId id="276" r:id="rId16"/>
    <p:sldId id="277" r:id="rId17"/>
    <p:sldId id="278" r:id="rId18"/>
    <p:sldId id="261" r:id="rId19"/>
    <p:sldId id="262" r:id="rId20"/>
    <p:sldId id="263" r:id="rId21"/>
    <p:sldId id="279" r:id="rId22"/>
    <p:sldId id="280" r:id="rId23"/>
    <p:sldId id="281" r:id="rId24"/>
    <p:sldId id="267" r:id="rId25"/>
    <p:sldId id="268" r:id="rId26"/>
    <p:sldId id="269" r:id="rId27"/>
    <p:sldId id="270" r:id="rId28"/>
    <p:sldId id="282" r:id="rId29"/>
  </p:sldIdLst>
  <p:sldSz cx="7559675" cy="1069181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8B7638"/>
    <a:srgbClr val="313D81"/>
    <a:srgbClr val="B9B9B9"/>
    <a:srgbClr val="F87154"/>
    <a:srgbClr val="239BF3"/>
    <a:srgbClr val="4EADF3"/>
    <a:srgbClr val="569AD4"/>
    <a:srgbClr val="FFCF0F"/>
    <a:srgbClr val="00C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352" y="23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9T21:46:07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1,'0'24856,"0"-20152,0-4677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70965B7-633D-4344-9906-9F0CD6ED779D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2249488" y="1252538"/>
            <a:ext cx="23891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4CD0CE6-1227-443A-82D7-6AFF7894D6E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761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2249488" y="1252538"/>
            <a:ext cx="2389187" cy="33813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D0CE6-1227-443A-82D7-6AFF7894D6E4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14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2249488" y="1252538"/>
            <a:ext cx="2389187" cy="33813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D0CE6-1227-443A-82D7-6AFF7894D6E4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684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79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25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274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421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703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930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66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26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7174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151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59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E2F5E-3662-49F2-8933-D519571676D7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6B9D-EE9E-437C-A4E9-DBE67A779B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p/Cup_L52u1UZ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p/Clzij8Hv73Z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vseosvita.ua/2.cx9w" TargetMode="External"/><Relationship Id="rId4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1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seosvita.ua/2.f7w7" TargetMode="External"/><Relationship Id="rId3" Type="http://schemas.openxmlformats.org/officeDocument/2006/relationships/image" Target="../media/image41.png"/><Relationship Id="rId7" Type="http://schemas.openxmlformats.org/officeDocument/2006/relationships/hyperlink" Target="https://vseosvita.ua/2.f7w6" TargetMode="External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seosvita.ua/2.f7w5" TargetMode="External"/><Relationship Id="rId11" Type="http://schemas.openxmlformats.org/officeDocument/2006/relationships/hyperlink" Target="https://vseosvita.ua/2.f7wa" TargetMode="External"/><Relationship Id="rId5" Type="http://schemas.openxmlformats.org/officeDocument/2006/relationships/image" Target="../media/image43.jpg"/><Relationship Id="rId10" Type="http://schemas.openxmlformats.org/officeDocument/2006/relationships/hyperlink" Target="https://vseosvita.ua/2.f7w9" TargetMode="External"/><Relationship Id="rId4" Type="http://schemas.openxmlformats.org/officeDocument/2006/relationships/image" Target="../media/image42.png"/><Relationship Id="rId9" Type="http://schemas.openxmlformats.org/officeDocument/2006/relationships/hyperlink" Target="https://vseosvita.ua/2.f7w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p/CgUtYMDPbZp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pljve8uJG-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p/Co57cXTuAwa/?img_index=3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nstagram.com/p/CiX55-3J3D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Зображення, що містить жовтий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id="{7DFCC32F-5E43-3A99-5FE3-9D6F84954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451">
            <a:off x="3694897" y="6664027"/>
            <a:ext cx="1925362" cy="2527194"/>
          </a:xfrm>
          <a:prstGeom prst="rect">
            <a:avLst/>
          </a:prstGeom>
        </p:spPr>
      </p:pic>
      <p:pic>
        <p:nvPicPr>
          <p:cNvPr id="45" name="Рисунок 44" descr="Зображення, що містить кавун&#10;&#10;Автоматично згенерований опис">
            <a:extLst>
              <a:ext uri="{FF2B5EF4-FFF2-40B4-BE49-F238E27FC236}">
                <a16:creationId xmlns:a16="http://schemas.microsoft.com/office/drawing/2014/main" id="{32DEF478-5A35-3E03-C7E3-F8DD61F03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826">
            <a:off x="1935584" y="6689417"/>
            <a:ext cx="2180772" cy="2319707"/>
          </a:xfrm>
          <a:prstGeom prst="rect">
            <a:avLst/>
          </a:prstGeom>
        </p:spPr>
      </p:pic>
      <p:pic>
        <p:nvPicPr>
          <p:cNvPr id="40" name="Рисунок 39" descr="Зображення, що містить знімок екрана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id="{51E23D0F-4294-974B-9B39-AE3F5DE71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23" y="3490935"/>
            <a:ext cx="5357130" cy="12938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B586795-D5F3-0FF8-DF5C-9CF015687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899">
            <a:off x="5291483" y="6160536"/>
            <a:ext cx="2007466" cy="3009695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53555C8-A476-6561-9B3C-187E3F39C6BF}"/>
              </a:ext>
            </a:extLst>
          </p:cNvPr>
          <p:cNvSpPr/>
          <p:nvPr/>
        </p:nvSpPr>
        <p:spPr>
          <a:xfrm>
            <a:off x="344064" y="3619660"/>
            <a:ext cx="6871545" cy="1022987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30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Montserrat "/>
              </a:rPr>
              <a:t>Робімо гарні</a:t>
            </a:r>
          </a:p>
          <a:p>
            <a:pPr algn="ctr"/>
            <a:r>
              <a:rPr lang="uk-UA" sz="30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Montserrat "/>
              </a:rPr>
              <a:t>практичні завдання! 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C09362C-1CEB-D7EB-10EF-8B063E9273DB}"/>
              </a:ext>
            </a:extLst>
          </p:cNvPr>
          <p:cNvSpPr/>
          <p:nvPr/>
        </p:nvSpPr>
        <p:spPr>
          <a:xfrm>
            <a:off x="344064" y="1214801"/>
            <a:ext cx="6871545" cy="1946317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12000" b="1" dirty="0">
                <a:ln w="10160">
                  <a:noFill/>
                  <a:prstDash val="solid"/>
                </a:ln>
                <a:solidFill>
                  <a:srgbClr val="239BF3"/>
                </a:solidFill>
                <a:latin typeface="Montserrat Black" panose="00000A00000000000000" pitchFamily="2" charset="-52"/>
              </a:rPr>
              <a:t>В</a:t>
            </a:r>
            <a:r>
              <a:rPr lang="uk-UA" sz="12000" b="1" dirty="0">
                <a:ln w="10160">
                  <a:noFill/>
                  <a:prstDash val="solid"/>
                </a:ln>
                <a:solidFill>
                  <a:srgbClr val="00CDBD"/>
                </a:solidFill>
                <a:latin typeface="Montserrat Black" panose="00000A00000000000000" pitchFamily="2" charset="-52"/>
              </a:rPr>
              <a:t>І</a:t>
            </a:r>
            <a:r>
              <a:rPr lang="uk-UA" sz="12000" b="1" dirty="0">
                <a:ln w="10160">
                  <a:noFill/>
                  <a:prstDash val="solid"/>
                </a:ln>
                <a:solidFill>
                  <a:srgbClr val="FFCF0F"/>
                </a:solidFill>
                <a:latin typeface="Montserrat Black" panose="00000A00000000000000" pitchFamily="2" charset="-52"/>
              </a:rPr>
              <a:t>Т</a:t>
            </a:r>
            <a:r>
              <a:rPr lang="uk-UA" sz="12000" b="1" dirty="0">
                <a:ln w="10160">
                  <a:noFill/>
                  <a:prstDash val="solid"/>
                </a:ln>
                <a:solidFill>
                  <a:srgbClr val="F87154"/>
                </a:solidFill>
                <a:latin typeface="Montserrat Black" panose="00000A00000000000000" pitchFamily="2" charset="-52"/>
              </a:rPr>
              <a:t>А</a:t>
            </a:r>
            <a:r>
              <a:rPr lang="uk-UA" sz="12000" b="1" dirty="0">
                <a:ln w="10160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Montserrat Black" panose="00000A00000000000000" pitchFamily="2" charset="-52"/>
              </a:rPr>
              <a:t>Ю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96CEB-35CC-214E-C332-60A5F6030275}"/>
              </a:ext>
            </a:extLst>
          </p:cNvPr>
          <p:cNvSpPr txBox="1"/>
          <p:nvPr/>
        </p:nvSpPr>
        <p:spPr>
          <a:xfrm>
            <a:off x="2317929" y="9456820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>
                <a:latin typeface="Montserrat" panose="00000500000000000000" pitchFamily="2" charset="-52"/>
              </a:rPr>
              <a:t>Інструкція від ©</a:t>
            </a:r>
            <a:r>
              <a:rPr lang="en-US" sz="1000" i="0" dirty="0" err="1">
                <a:solidFill>
                  <a:srgbClr val="262626"/>
                </a:solidFill>
                <a:effectLst/>
                <a:latin typeface="Montserrat" panose="00000500000000000000" pitchFamily="2" charset="-52"/>
              </a:rPr>
              <a:t>aperfectblendteaching</a:t>
            </a:r>
            <a:endParaRPr lang="uk-UA" sz="1000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pPr algn="ctr"/>
            <a:r>
              <a:rPr lang="en-US" sz="1000" dirty="0">
                <a:latin typeface="Montserrat" panose="00000500000000000000" pitchFamily="2" charset="-52"/>
                <a:hlinkClick r:id="rId6"/>
              </a:rPr>
              <a:t>https://www.instagram.com/p/Cup_L52u1UZ/</a:t>
            </a:r>
            <a:r>
              <a:rPr lang="uk-UA" sz="1000" dirty="0">
                <a:latin typeface="Montserrat" panose="00000500000000000000" pitchFamily="2" charset="-52"/>
              </a:rPr>
              <a:t> </a:t>
            </a:r>
          </a:p>
        </p:txBody>
      </p: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D78869D6-0841-0285-A173-28E23A605A78}"/>
              </a:ext>
            </a:extLst>
          </p:cNvPr>
          <p:cNvGrpSpPr/>
          <p:nvPr/>
        </p:nvGrpSpPr>
        <p:grpSpPr>
          <a:xfrm>
            <a:off x="5787804" y="5728252"/>
            <a:ext cx="749108" cy="1293888"/>
            <a:chOff x="4047408" y="4956274"/>
            <a:chExt cx="1092753" cy="1860581"/>
          </a:xfrm>
        </p:grpSpPr>
        <p:pic>
          <p:nvPicPr>
            <p:cNvPr id="14" name="Рисунок 13" descr="Зображення, що містить Графіка, картинки, дизайн&#10;&#10;Автоматично згенерований опис">
              <a:extLst>
                <a:ext uri="{FF2B5EF4-FFF2-40B4-BE49-F238E27FC236}">
                  <a16:creationId xmlns:a16="http://schemas.microsoft.com/office/drawing/2014/main" id="{F7558B6E-5603-3FA8-806C-028F3DBF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4950">
              <a:off x="4079524" y="5588417"/>
              <a:ext cx="562375" cy="1228438"/>
            </a:xfrm>
            <a:prstGeom prst="rect">
              <a:avLst/>
            </a:prstGeom>
          </p:spPr>
        </p:pic>
        <p:pic>
          <p:nvPicPr>
            <p:cNvPr id="18" name="Рисунок 17" descr="Зображення, що містить зірка, творчість&#10;&#10;Автоматично згенерований опис">
              <a:extLst>
                <a:ext uri="{FF2B5EF4-FFF2-40B4-BE49-F238E27FC236}">
                  <a16:creationId xmlns:a16="http://schemas.microsoft.com/office/drawing/2014/main" id="{D1CA6BDE-83C7-1047-BCBB-D152DAB8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4950">
              <a:off x="4047408" y="4956274"/>
              <a:ext cx="1092753" cy="1013978"/>
            </a:xfrm>
            <a:prstGeom prst="rect">
              <a:avLst/>
            </a:prstGeom>
          </p:spPr>
        </p:pic>
      </p:grpSp>
      <p:pic>
        <p:nvPicPr>
          <p:cNvPr id="20" name="Рисунок 19" descr="Зображення, що містить червоний&#10;&#10;Автоматично згенерований опис">
            <a:extLst>
              <a:ext uri="{FF2B5EF4-FFF2-40B4-BE49-F238E27FC236}">
                <a16:creationId xmlns:a16="http://schemas.microsoft.com/office/drawing/2014/main" id="{8A76D5EF-EC8A-A4E3-648E-BBCBE4F2F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460">
            <a:off x="220994" y="7360856"/>
            <a:ext cx="1592675" cy="1841846"/>
          </a:xfrm>
          <a:prstGeom prst="rect">
            <a:avLst/>
          </a:prstGeom>
        </p:spPr>
      </p:pic>
      <p:pic>
        <p:nvPicPr>
          <p:cNvPr id="12" name="Рисунок 11" descr="Зображення, що містить мистецтво&#10;&#10;Автоматично згенерований опис із низьким рівнем достовірності">
            <a:extLst>
              <a:ext uri="{FF2B5EF4-FFF2-40B4-BE49-F238E27FC236}">
                <a16:creationId xmlns:a16="http://schemas.microsoft.com/office/drawing/2014/main" id="{ED2795F6-756B-FBE5-6D41-8F40EBBCF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58" y="6118225"/>
            <a:ext cx="1489682" cy="3124893"/>
          </a:xfrm>
          <a:prstGeom prst="rect">
            <a:avLst/>
          </a:prstGeom>
        </p:spPr>
      </p:pic>
      <p:pic>
        <p:nvPicPr>
          <p:cNvPr id="30" name="Рисунок 29" descr="Зображення, що містить серце, День святого Валентина, творчість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FD212549-B177-2FE7-B087-D0AE30BDA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86" y="8003860"/>
            <a:ext cx="892272" cy="1405177"/>
          </a:xfrm>
          <a:prstGeom prst="rect">
            <a:avLst/>
          </a:prstGeom>
        </p:spPr>
      </p:pic>
      <p:pic>
        <p:nvPicPr>
          <p:cNvPr id="51" name="Рисунок 50" descr="Зображення, що містить Дитяча творчість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3C3C6570-528F-B373-6D26-29AEF72B20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842">
            <a:off x="804912" y="3487551"/>
            <a:ext cx="1540824" cy="565661"/>
          </a:xfrm>
          <a:prstGeom prst="rect">
            <a:avLst/>
          </a:prstGeom>
        </p:spPr>
      </p:pic>
      <p:pic>
        <p:nvPicPr>
          <p:cNvPr id="55" name="Рисунок 54" descr="Зображення, що містить мистецтво, Бірюза&#10;&#10;Автоматично згенерований опис">
            <a:extLst>
              <a:ext uri="{FF2B5EF4-FFF2-40B4-BE49-F238E27FC236}">
                <a16:creationId xmlns:a16="http://schemas.microsoft.com/office/drawing/2014/main" id="{759CE9A2-60CC-545A-0A88-31A049E77B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0655">
            <a:off x="5516582" y="4404918"/>
            <a:ext cx="1545205" cy="5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6AD91E-4AD5-A9C7-1CE3-3CC9EEACEA11}"/>
              </a:ext>
            </a:extLst>
          </p:cNvPr>
          <p:cNvSpPr txBox="1"/>
          <p:nvPr/>
        </p:nvSpPr>
        <p:spPr>
          <a:xfrm>
            <a:off x="317345" y="2589206"/>
            <a:ext cx="6924985" cy="7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59" dirty="0">
                <a:latin typeface="Montserrat "/>
              </a:rPr>
              <a:t> А Б В Г Ґ Д Е Є Ж З И І Ї Й К Л М </a:t>
            </a:r>
          </a:p>
          <a:p>
            <a:pPr algn="ctr"/>
            <a:r>
              <a:rPr lang="ru-RU" sz="2159" dirty="0">
                <a:latin typeface="Montserrat "/>
              </a:rPr>
              <a:t>Н О П Р С Т У Ф Х Ц Ч Ш Щ Ь Ю Я</a:t>
            </a:r>
            <a:endParaRPr lang="uk-UA" sz="2159" dirty="0">
              <a:latin typeface="Montserrat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4091D-11AC-9582-1B89-D2F88D4C9D8E}"/>
              </a:ext>
            </a:extLst>
          </p:cNvPr>
          <p:cNvSpPr txBox="1"/>
          <p:nvPr/>
        </p:nvSpPr>
        <p:spPr>
          <a:xfrm>
            <a:off x="317345" y="3619001"/>
            <a:ext cx="6924985" cy="248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22" dirty="0">
                <a:latin typeface="Rune" pitchFamily="2" charset="0"/>
              </a:rPr>
              <a:t> </a:t>
            </a:r>
            <a:r>
              <a:rPr lang="ru-RU" sz="5181" dirty="0">
                <a:latin typeface="UAChildrensfont" pitchFamily="2" charset="0"/>
              </a:rPr>
              <a:t>А Б В Г Ґ Д Е Є Ж З И І Ї Й К Л М Н О П Р С Т У Ф Х Ц Ч Ш Щ Ь Ю Я</a:t>
            </a:r>
            <a:endParaRPr lang="uk-UA" sz="5181" dirty="0">
              <a:latin typeface="UAChildrensfon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7847B-57ED-1D93-1E60-5EB5DB094797}"/>
              </a:ext>
            </a:extLst>
          </p:cNvPr>
          <p:cNvSpPr txBox="1"/>
          <p:nvPr/>
        </p:nvSpPr>
        <p:spPr>
          <a:xfrm>
            <a:off x="317345" y="672000"/>
            <a:ext cx="6924985" cy="55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22" b="1" dirty="0" err="1">
                <a:latin typeface="Montserrat "/>
              </a:rPr>
              <a:t>Створити</a:t>
            </a:r>
            <a:r>
              <a:rPr lang="ru-RU" sz="3022" b="1" dirty="0">
                <a:latin typeface="Montserrat "/>
              </a:rPr>
              <a:t> шифратор</a:t>
            </a:r>
            <a:endParaRPr lang="uk-UA" sz="3022" b="1" dirty="0">
              <a:latin typeface="Montserrat 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00143-3C2F-E652-8107-A462FAC2CA28}"/>
              </a:ext>
            </a:extLst>
          </p:cNvPr>
          <p:cNvSpPr txBox="1"/>
          <p:nvPr/>
        </p:nvSpPr>
        <p:spPr>
          <a:xfrm>
            <a:off x="317345" y="6316375"/>
            <a:ext cx="6924985" cy="7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59" dirty="0">
                <a:latin typeface="Montserrat "/>
              </a:rPr>
              <a:t> а б в г ґ д е є ж з и і ї й к л м </a:t>
            </a:r>
          </a:p>
          <a:p>
            <a:pPr algn="ctr"/>
            <a:r>
              <a:rPr lang="ru-RU" sz="2159" dirty="0">
                <a:latin typeface="Montserrat "/>
              </a:rPr>
              <a:t>н о п р с т у ф х ц ч ш щ ь ю я</a:t>
            </a:r>
            <a:endParaRPr lang="uk-UA" sz="2159" dirty="0">
              <a:latin typeface="Montserrat 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A9EF2-DCAF-3DF9-7C34-AF519431BCBF}"/>
              </a:ext>
            </a:extLst>
          </p:cNvPr>
          <p:cNvSpPr txBox="1"/>
          <p:nvPr/>
        </p:nvSpPr>
        <p:spPr>
          <a:xfrm>
            <a:off x="317345" y="7346169"/>
            <a:ext cx="6924985" cy="248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22" dirty="0">
                <a:latin typeface="Rune" pitchFamily="2" charset="0"/>
              </a:rPr>
              <a:t> </a:t>
            </a:r>
            <a:r>
              <a:rPr lang="ru-RU" sz="5181" dirty="0">
                <a:latin typeface="UAChildrensfont" pitchFamily="2" charset="0"/>
              </a:rPr>
              <a:t>а б в г ґ д е є ж з и і ї й к л м н о п р с т у ф х ц ч ш щ ь ю я</a:t>
            </a:r>
            <a:endParaRPr lang="uk-UA" sz="5181" dirty="0">
              <a:latin typeface="UAChildrensfo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81039-1BA8-F786-8EBF-6C582986423E}"/>
              </a:ext>
            </a:extLst>
          </p:cNvPr>
          <p:cNvSpPr txBox="1"/>
          <p:nvPr/>
        </p:nvSpPr>
        <p:spPr>
          <a:xfrm>
            <a:off x="2290486" y="1590345"/>
            <a:ext cx="2978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>
                <a:latin typeface="Montserrat" panose="00000500000000000000" pitchFamily="2" charset="-52"/>
              </a:rPr>
              <a:t>Інструкція від ©</a:t>
            </a:r>
            <a:r>
              <a:rPr lang="en-US" sz="1000" i="0" dirty="0" err="1">
                <a:solidFill>
                  <a:srgbClr val="262626"/>
                </a:solidFill>
                <a:effectLst/>
                <a:latin typeface="Montserrat" panose="00000500000000000000" pitchFamily="2" charset="-52"/>
              </a:rPr>
              <a:t>aperfectblendteaching</a:t>
            </a:r>
            <a:endParaRPr lang="uk-UA" sz="1000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pPr algn="ctr"/>
            <a:r>
              <a:rPr lang="en-US" sz="1000" dirty="0">
                <a:latin typeface="Montserrat" panose="00000500000000000000" pitchFamily="2" charset="-52"/>
                <a:hlinkClick r:id="rId2"/>
              </a:rPr>
              <a:t>https://www.instagram.com/p/Clzij8Hv73Z/</a:t>
            </a:r>
            <a:r>
              <a:rPr lang="en-US" sz="1000" dirty="0">
                <a:latin typeface="Montserrat" panose="00000500000000000000" pitchFamily="2" charset="-52"/>
              </a:rPr>
              <a:t> </a:t>
            </a:r>
            <a:endParaRPr lang="uk-UA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512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6AD91E-4AD5-A9C7-1CE3-3CC9EEACEA11}"/>
              </a:ext>
            </a:extLst>
          </p:cNvPr>
          <p:cNvSpPr txBox="1"/>
          <p:nvPr/>
        </p:nvSpPr>
        <p:spPr>
          <a:xfrm>
            <a:off x="449475" y="7707835"/>
            <a:ext cx="6660721" cy="11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123" dirty="0">
                <a:latin typeface="UAChildrensfont" pitchFamily="2" charset="0"/>
              </a:rPr>
              <a:t>Чудова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2340D-BA46-608B-CFD1-EBAAA894A41E}"/>
              </a:ext>
            </a:extLst>
          </p:cNvPr>
          <p:cNvSpPr txBox="1"/>
          <p:nvPr/>
        </p:nvSpPr>
        <p:spPr>
          <a:xfrm>
            <a:off x="449475" y="6192487"/>
            <a:ext cx="6660721" cy="7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59" dirty="0">
                <a:latin typeface="Montserrat "/>
              </a:rPr>
              <a:t>Розгадай зашифроване слово.</a:t>
            </a:r>
          </a:p>
          <a:p>
            <a:pPr algn="ctr"/>
            <a:r>
              <a:rPr lang="uk-UA" sz="2159" dirty="0">
                <a:latin typeface="Montserrat "/>
              </a:rPr>
              <a:t>Скористайся таблицею.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DACAC-DDC8-9B0A-D3BF-3CBF520D8D6B}"/>
              </a:ext>
            </a:extLst>
          </p:cNvPr>
          <p:cNvSpPr txBox="1"/>
          <p:nvPr/>
        </p:nvSpPr>
        <p:spPr>
          <a:xfrm>
            <a:off x="377262" y="9141977"/>
            <a:ext cx="6660721" cy="11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476" dirty="0">
                <a:latin typeface="UAChildrensfont" pitchFamily="2" charset="0"/>
              </a:rPr>
              <a:t> </a:t>
            </a:r>
            <a:r>
              <a:rPr lang="uk-UA" sz="7123" dirty="0">
                <a:latin typeface="UAChildrensfont" pitchFamily="2" charset="0"/>
              </a:rPr>
              <a:t>робота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28541-4545-5666-54AE-BA9938150443}"/>
              </a:ext>
            </a:extLst>
          </p:cNvPr>
          <p:cNvSpPr txBox="1"/>
          <p:nvPr/>
        </p:nvSpPr>
        <p:spPr>
          <a:xfrm>
            <a:off x="1282574" y="7290389"/>
            <a:ext cx="5118753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885" dirty="0"/>
              <a:t>__________________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74025-E0B1-095C-574B-E2C251B3880F}"/>
              </a:ext>
            </a:extLst>
          </p:cNvPr>
          <p:cNvSpPr txBox="1"/>
          <p:nvPr/>
        </p:nvSpPr>
        <p:spPr>
          <a:xfrm>
            <a:off x="1220459" y="8814128"/>
            <a:ext cx="5118753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885" dirty="0"/>
              <a:t>_____________</a:t>
            </a:r>
          </a:p>
        </p:txBody>
      </p:sp>
      <p:graphicFrame>
        <p:nvGraphicFramePr>
          <p:cNvPr id="5" name="Таблиця 12">
            <a:extLst>
              <a:ext uri="{FF2B5EF4-FFF2-40B4-BE49-F238E27FC236}">
                <a16:creationId xmlns:a16="http://schemas.microsoft.com/office/drawing/2014/main" id="{EF791013-31C0-FD3F-0838-DB29301EC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179801"/>
              </p:ext>
            </p:extLst>
          </p:nvPr>
        </p:nvGraphicFramePr>
        <p:xfrm>
          <a:off x="511591" y="952192"/>
          <a:ext cx="6536497" cy="1190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27">
                  <a:extLst>
                    <a:ext uri="{9D8B030D-6E8A-4147-A177-3AD203B41FA5}">
                      <a16:colId xmlns:a16="http://schemas.microsoft.com/office/drawing/2014/main" val="174044913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13678375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718687325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331227162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852623631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60924826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96327723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39379894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796688173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426226000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166150507"/>
                    </a:ext>
                  </a:extLst>
                </a:gridCol>
              </a:tblGrid>
              <a:tr h="427673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А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Б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В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Г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Ґ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Д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Е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Є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Ж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З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И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88436"/>
                  </a:ext>
                </a:extLst>
              </a:tr>
              <a:tr h="756651"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А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Б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В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Г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Ґ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Д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Е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Ж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З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И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І</a:t>
                      </a:r>
                    </a:p>
                  </a:txBody>
                  <a:tcPr marL="98694" marR="98694" marT="49347" marB="49347"/>
                </a:tc>
                <a:extLst>
                  <a:ext uri="{0D108BD9-81ED-4DB2-BD59-A6C34878D82A}">
                    <a16:rowId xmlns:a16="http://schemas.microsoft.com/office/drawing/2014/main" val="1429632650"/>
                  </a:ext>
                </a:extLst>
              </a:tr>
            </a:tbl>
          </a:graphicData>
        </a:graphic>
      </p:graphicFrame>
      <p:graphicFrame>
        <p:nvGraphicFramePr>
          <p:cNvPr id="6" name="Таблиця 12">
            <a:extLst>
              <a:ext uri="{FF2B5EF4-FFF2-40B4-BE49-F238E27FC236}">
                <a16:creationId xmlns:a16="http://schemas.microsoft.com/office/drawing/2014/main" id="{A91F6939-80BA-3947-718B-405721646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044253"/>
              </p:ext>
            </p:extLst>
          </p:nvPr>
        </p:nvGraphicFramePr>
        <p:xfrm>
          <a:off x="511591" y="2225740"/>
          <a:ext cx="6536497" cy="1190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27">
                  <a:extLst>
                    <a:ext uri="{9D8B030D-6E8A-4147-A177-3AD203B41FA5}">
                      <a16:colId xmlns:a16="http://schemas.microsoft.com/office/drawing/2014/main" val="174044913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13678375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718687325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331227162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852623631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60924826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96327723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39379894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796688173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426226000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166150507"/>
                    </a:ext>
                  </a:extLst>
                </a:gridCol>
              </a:tblGrid>
              <a:tr h="427673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І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Ї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Й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К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Л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М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Н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О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П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Р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С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88436"/>
                  </a:ext>
                </a:extLst>
              </a:tr>
              <a:tr h="756651"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І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Ї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Й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К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Л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М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Н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О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П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Р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С</a:t>
                      </a:r>
                    </a:p>
                  </a:txBody>
                  <a:tcPr marL="98694" marR="98694" marT="49347" marB="49347"/>
                </a:tc>
                <a:extLst>
                  <a:ext uri="{0D108BD9-81ED-4DB2-BD59-A6C34878D82A}">
                    <a16:rowId xmlns:a16="http://schemas.microsoft.com/office/drawing/2014/main" val="1429632650"/>
                  </a:ext>
                </a:extLst>
              </a:tr>
            </a:tbl>
          </a:graphicData>
        </a:graphic>
      </p:graphicFrame>
      <p:graphicFrame>
        <p:nvGraphicFramePr>
          <p:cNvPr id="11" name="Таблиця 12">
            <a:extLst>
              <a:ext uri="{FF2B5EF4-FFF2-40B4-BE49-F238E27FC236}">
                <a16:creationId xmlns:a16="http://schemas.microsoft.com/office/drawing/2014/main" id="{BB91FF40-D9C0-B749-E6EE-3263FAEB6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033369"/>
              </p:ext>
            </p:extLst>
          </p:nvPr>
        </p:nvGraphicFramePr>
        <p:xfrm>
          <a:off x="511589" y="3499289"/>
          <a:ext cx="6536497" cy="1190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27">
                  <a:extLst>
                    <a:ext uri="{9D8B030D-6E8A-4147-A177-3AD203B41FA5}">
                      <a16:colId xmlns:a16="http://schemas.microsoft.com/office/drawing/2014/main" val="174044913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13678375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718687325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331227162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852623631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60924826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96327723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39379894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796688173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426226000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166150507"/>
                    </a:ext>
                  </a:extLst>
                </a:gridCol>
              </a:tblGrid>
              <a:tr h="427673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Т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У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Ф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Х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Ц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Ч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Ш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Щ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Ь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Ю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Я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88436"/>
                  </a:ext>
                </a:extLst>
              </a:tr>
              <a:tr h="756651"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Т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У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Ф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Х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Ц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Ч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Ш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Щ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Ь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Ю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Я</a:t>
                      </a:r>
                    </a:p>
                  </a:txBody>
                  <a:tcPr marL="98694" marR="98694" marT="49347" marB="49347"/>
                </a:tc>
                <a:extLst>
                  <a:ext uri="{0D108BD9-81ED-4DB2-BD59-A6C34878D82A}">
                    <a16:rowId xmlns:a16="http://schemas.microsoft.com/office/drawing/2014/main" val="142963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72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6AD91E-4AD5-A9C7-1CE3-3CC9EEACEA11}"/>
              </a:ext>
            </a:extLst>
          </p:cNvPr>
          <p:cNvSpPr txBox="1"/>
          <p:nvPr/>
        </p:nvSpPr>
        <p:spPr>
          <a:xfrm>
            <a:off x="449475" y="7707835"/>
            <a:ext cx="6660721" cy="11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123" dirty="0">
                <a:latin typeface="UAChildrensfont" pitchFamily="2" charset="0"/>
              </a:rPr>
              <a:t>чудова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2340D-BA46-608B-CFD1-EBAAA894A41E}"/>
              </a:ext>
            </a:extLst>
          </p:cNvPr>
          <p:cNvSpPr txBox="1"/>
          <p:nvPr/>
        </p:nvSpPr>
        <p:spPr>
          <a:xfrm>
            <a:off x="449475" y="6192487"/>
            <a:ext cx="6660721" cy="7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59" dirty="0">
                <a:latin typeface="Montserrat "/>
              </a:rPr>
              <a:t>Розгадай зашифроване слово.</a:t>
            </a:r>
          </a:p>
          <a:p>
            <a:pPr algn="ctr"/>
            <a:r>
              <a:rPr lang="uk-UA" sz="2159" dirty="0">
                <a:latin typeface="Montserrat "/>
              </a:rPr>
              <a:t>Скористайся таблицею.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DACAC-DDC8-9B0A-D3BF-3CBF520D8D6B}"/>
              </a:ext>
            </a:extLst>
          </p:cNvPr>
          <p:cNvSpPr txBox="1"/>
          <p:nvPr/>
        </p:nvSpPr>
        <p:spPr>
          <a:xfrm>
            <a:off x="377262" y="9141977"/>
            <a:ext cx="6660721" cy="11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476" dirty="0">
                <a:latin typeface="UAChildrensfont" pitchFamily="2" charset="0"/>
              </a:rPr>
              <a:t> </a:t>
            </a:r>
            <a:r>
              <a:rPr lang="uk-UA" sz="7123" dirty="0">
                <a:latin typeface="UAChildrensfont" pitchFamily="2" charset="0"/>
              </a:rPr>
              <a:t>робота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28541-4545-5666-54AE-BA9938150443}"/>
              </a:ext>
            </a:extLst>
          </p:cNvPr>
          <p:cNvSpPr txBox="1"/>
          <p:nvPr/>
        </p:nvSpPr>
        <p:spPr>
          <a:xfrm>
            <a:off x="1282574" y="7290389"/>
            <a:ext cx="5118753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885" dirty="0"/>
              <a:t>__________________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74025-E0B1-095C-574B-E2C251B3880F}"/>
              </a:ext>
            </a:extLst>
          </p:cNvPr>
          <p:cNvSpPr txBox="1"/>
          <p:nvPr/>
        </p:nvSpPr>
        <p:spPr>
          <a:xfrm>
            <a:off x="1220459" y="8814128"/>
            <a:ext cx="5118753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885" dirty="0"/>
              <a:t>_____________</a:t>
            </a:r>
          </a:p>
        </p:txBody>
      </p:sp>
      <p:graphicFrame>
        <p:nvGraphicFramePr>
          <p:cNvPr id="5" name="Таблиця 12">
            <a:extLst>
              <a:ext uri="{FF2B5EF4-FFF2-40B4-BE49-F238E27FC236}">
                <a16:creationId xmlns:a16="http://schemas.microsoft.com/office/drawing/2014/main" id="{C6570098-17B1-6664-B5F2-E9E165179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12200"/>
              </p:ext>
            </p:extLst>
          </p:nvPr>
        </p:nvGraphicFramePr>
        <p:xfrm>
          <a:off x="511591" y="952192"/>
          <a:ext cx="6536497" cy="1190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27">
                  <a:extLst>
                    <a:ext uri="{9D8B030D-6E8A-4147-A177-3AD203B41FA5}">
                      <a16:colId xmlns:a16="http://schemas.microsoft.com/office/drawing/2014/main" val="174044913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13678375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718687325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331227162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852623631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60924826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96327723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39379894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796688173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426226000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166150507"/>
                    </a:ext>
                  </a:extLst>
                </a:gridCol>
              </a:tblGrid>
              <a:tr h="427673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а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б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в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г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ґ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д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е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є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ж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з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и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88436"/>
                  </a:ext>
                </a:extLst>
              </a:tr>
              <a:tr h="756651"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а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б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в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г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ґ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д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е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ж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з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и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і</a:t>
                      </a:r>
                    </a:p>
                  </a:txBody>
                  <a:tcPr marL="98694" marR="98694" marT="49347" marB="49347"/>
                </a:tc>
                <a:extLst>
                  <a:ext uri="{0D108BD9-81ED-4DB2-BD59-A6C34878D82A}">
                    <a16:rowId xmlns:a16="http://schemas.microsoft.com/office/drawing/2014/main" val="1429632650"/>
                  </a:ext>
                </a:extLst>
              </a:tr>
            </a:tbl>
          </a:graphicData>
        </a:graphic>
      </p:graphicFrame>
      <p:graphicFrame>
        <p:nvGraphicFramePr>
          <p:cNvPr id="6" name="Таблиця 12">
            <a:extLst>
              <a:ext uri="{FF2B5EF4-FFF2-40B4-BE49-F238E27FC236}">
                <a16:creationId xmlns:a16="http://schemas.microsoft.com/office/drawing/2014/main" id="{455ED637-B51E-6856-3E1F-F067F78DF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252602"/>
              </p:ext>
            </p:extLst>
          </p:nvPr>
        </p:nvGraphicFramePr>
        <p:xfrm>
          <a:off x="511591" y="2225740"/>
          <a:ext cx="6536497" cy="1190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27">
                  <a:extLst>
                    <a:ext uri="{9D8B030D-6E8A-4147-A177-3AD203B41FA5}">
                      <a16:colId xmlns:a16="http://schemas.microsoft.com/office/drawing/2014/main" val="174044913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13678375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718687325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331227162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852623631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60924826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96327723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39379894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796688173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426226000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166150507"/>
                    </a:ext>
                  </a:extLst>
                </a:gridCol>
              </a:tblGrid>
              <a:tr h="427673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і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ї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й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к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л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м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н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о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п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р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с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88436"/>
                  </a:ext>
                </a:extLst>
              </a:tr>
              <a:tr h="756651"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і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ї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й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к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л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м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н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о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п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р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с</a:t>
                      </a:r>
                    </a:p>
                  </a:txBody>
                  <a:tcPr marL="98694" marR="98694" marT="49347" marB="49347"/>
                </a:tc>
                <a:extLst>
                  <a:ext uri="{0D108BD9-81ED-4DB2-BD59-A6C34878D82A}">
                    <a16:rowId xmlns:a16="http://schemas.microsoft.com/office/drawing/2014/main" val="1429632650"/>
                  </a:ext>
                </a:extLst>
              </a:tr>
            </a:tbl>
          </a:graphicData>
        </a:graphic>
      </p:graphicFrame>
      <p:graphicFrame>
        <p:nvGraphicFramePr>
          <p:cNvPr id="11" name="Таблиця 12">
            <a:extLst>
              <a:ext uri="{FF2B5EF4-FFF2-40B4-BE49-F238E27FC236}">
                <a16:creationId xmlns:a16="http://schemas.microsoft.com/office/drawing/2014/main" id="{9BDC897B-1941-9909-D325-2CCCD9EBD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127346"/>
              </p:ext>
            </p:extLst>
          </p:nvPr>
        </p:nvGraphicFramePr>
        <p:xfrm>
          <a:off x="511589" y="3499289"/>
          <a:ext cx="6536497" cy="1190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227">
                  <a:extLst>
                    <a:ext uri="{9D8B030D-6E8A-4147-A177-3AD203B41FA5}">
                      <a16:colId xmlns:a16="http://schemas.microsoft.com/office/drawing/2014/main" val="174044913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136783754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718687325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3331227162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1852623631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60924826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96327723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393798947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796688173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4262260000"/>
                    </a:ext>
                  </a:extLst>
                </a:gridCol>
                <a:gridCol w="594227">
                  <a:extLst>
                    <a:ext uri="{9D8B030D-6E8A-4147-A177-3AD203B41FA5}">
                      <a16:colId xmlns:a16="http://schemas.microsoft.com/office/drawing/2014/main" val="2166150507"/>
                    </a:ext>
                  </a:extLst>
                </a:gridCol>
              </a:tblGrid>
              <a:tr h="427673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т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у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ф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х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ц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ч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ш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щ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ь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ю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Montserrat" panose="00000500000000000000" pitchFamily="2" charset="-52"/>
                        </a:rPr>
                        <a:t>я</a:t>
                      </a:r>
                    </a:p>
                  </a:txBody>
                  <a:tcPr marL="98694" marR="98694" marT="49347" marB="4934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88436"/>
                  </a:ext>
                </a:extLst>
              </a:tr>
              <a:tr h="756651"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т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у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ф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х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ц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ч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ш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щ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ь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ю</a:t>
                      </a:r>
                    </a:p>
                  </a:txBody>
                  <a:tcPr marL="98694" marR="98694" marT="49347" marB="493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300" dirty="0">
                          <a:latin typeface="UAChildrensfont" pitchFamily="2" charset="0"/>
                        </a:rPr>
                        <a:t>я</a:t>
                      </a:r>
                    </a:p>
                  </a:txBody>
                  <a:tcPr marL="98694" marR="98694" marT="49347" marB="49347"/>
                </a:tc>
                <a:extLst>
                  <a:ext uri="{0D108BD9-81ED-4DB2-BD59-A6C34878D82A}">
                    <a16:rowId xmlns:a16="http://schemas.microsoft.com/office/drawing/2014/main" val="142963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537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Зображення, що містить ряд, знімок екрана, простір, ніч&#10;&#10;Автоматично згенерований опис">
            <a:extLst>
              <a:ext uri="{FF2B5EF4-FFF2-40B4-BE49-F238E27FC236}">
                <a16:creationId xmlns:a16="http://schemas.microsoft.com/office/drawing/2014/main" id="{61EF6F45-C086-4263-B829-119FB61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2370202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Propysy" pitchFamily="50" charset="-52"/>
              </a:rPr>
              <a:t>Слайди з фонами —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Propysy" pitchFamily="50" charset="-52"/>
              </a:rPr>
              <a:t>коса лінія, лінія, клітинка, коса клітинка, крапка, </a:t>
            </a:r>
            <a:r>
              <a:rPr lang="uk-UA" dirty="0" err="1">
                <a:latin typeface="Propysy" pitchFamily="50" charset="-52"/>
              </a:rPr>
              <a:t>плюсик</a:t>
            </a:r>
            <a:r>
              <a:rPr lang="uk-UA" dirty="0">
                <a:latin typeface="Propysy" pitchFamily="50" charset="-52"/>
              </a:rPr>
              <a:t>.</a:t>
            </a: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91477E0-3992-0B1D-F21D-9B3E96D25103}"/>
              </a:ext>
            </a:extLst>
          </p:cNvPr>
          <p:cNvSpPr txBox="1"/>
          <p:nvPr/>
        </p:nvSpPr>
        <p:spPr>
          <a:xfrm>
            <a:off x="2706656" y="9456820"/>
            <a:ext cx="231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i="0" dirty="0">
                <a:solidFill>
                  <a:srgbClr val="262626"/>
                </a:solidFill>
                <a:effectLst/>
                <a:latin typeface="Montserrat" panose="00000500000000000000" pitchFamily="2" charset="-52"/>
              </a:rPr>
              <a:t>Завантажити шрифт «Прописи»</a:t>
            </a:r>
          </a:p>
          <a:p>
            <a:pPr algn="ctr"/>
            <a:r>
              <a:rPr lang="en-US" sz="10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  <a:hlinkClick r:id="rId5"/>
              </a:rPr>
              <a:t>https://vseosvita.ua/2.cx9w</a:t>
            </a:r>
            <a:r>
              <a:rPr lang="uk-UA" sz="10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endParaRPr lang="uk-UA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8282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Зображення, що містить ряд, знімок екрана, простір, ніч&#10;&#10;Автоматично згенерований опис">
            <a:extLst>
              <a:ext uri="{FF2B5EF4-FFF2-40B4-BE49-F238E27FC236}">
                <a16:creationId xmlns:a16="http://schemas.microsoft.com/office/drawing/2014/main" id="{61EF6F45-C086-4263-B829-119FB61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529" cy="106918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053A9BD-0878-CD13-03ED-371BEEC20016}"/>
              </a:ext>
            </a:extLst>
          </p:cNvPr>
          <p:cNvSpPr txBox="1"/>
          <p:nvPr/>
        </p:nvSpPr>
        <p:spPr>
          <a:xfrm>
            <a:off x="313984" y="1019968"/>
            <a:ext cx="6441967" cy="3468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uk-UA" altLang="uk-UA" sz="1500" dirty="0">
                <a:latin typeface="Propysy" pitchFamily="50" charset="-52"/>
                <a:cs typeface="Arial" panose="020B0604020202020204" pitchFamily="34" charset="0"/>
              </a:rPr>
              <a:t>	</a:t>
            </a:r>
            <a:r>
              <a:rPr kumimoji="0" lang="uk-UA" altLang="uk-UA" sz="1500" b="0" i="0" u="none" strike="noStrike" cap="none" normalizeH="0" baseline="0" dirty="0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500"/>
              </a:lnSpc>
            </a:pPr>
            <a:r>
              <a:rPr kumimoji="0" lang="uk-UA" altLang="uk-UA" sz="1500" b="0" i="0" u="none" strike="noStrike" cap="none" normalizeH="0" baseline="0" dirty="0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Мурашки – наші друзі. Вони</a:t>
            </a:r>
          </a:p>
          <a:p>
            <a:pPr>
              <a:lnSpc>
                <a:spcPts val="4500"/>
              </a:lnSpc>
            </a:pPr>
            <a:r>
              <a:rPr kumimoji="0" lang="uk-UA" altLang="uk-UA" sz="1500" b="0" i="0" u="none" strike="noStrike" cap="none" normalizeH="0" baseline="0" dirty="0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роблять родючішим ґрунт, розносять на далекі відстані й розсівають насіння корисних рослин. А ще воюють з</a:t>
            </a:r>
            <a:endParaRPr lang="uk-UA" sz="1500" dirty="0">
              <a:latin typeface="Propysy" pitchFamily="50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A39B7-36B6-1B41-FAB8-887E3CD5656C}"/>
              </a:ext>
            </a:extLst>
          </p:cNvPr>
          <p:cNvSpPr txBox="1"/>
          <p:nvPr/>
        </p:nvSpPr>
        <p:spPr>
          <a:xfrm>
            <a:off x="313984" y="-148432"/>
            <a:ext cx="6441967" cy="117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endParaRPr lang="uk-UA" sz="1500" dirty="0">
              <a:latin typeface="Propysy" pitchFamily="50" charset="-52"/>
              <a:cs typeface="Arial" panose="020B0604020202020204" pitchFamily="34" charset="0"/>
            </a:endParaRPr>
          </a:p>
          <a:p>
            <a:pPr>
              <a:lnSpc>
                <a:spcPts val="4500"/>
              </a:lnSpc>
            </a:pPr>
            <a:r>
              <a:rPr lang="uk-UA" sz="1500" dirty="0">
                <a:latin typeface="Propysy" pitchFamily="50" charset="-52"/>
                <a:cs typeface="Arial" panose="020B0604020202020204" pitchFamily="34" charset="0"/>
              </a:rPr>
              <a:t>Приклад оформлення тексту</a:t>
            </a:r>
            <a:endParaRPr lang="uk-UA" sz="1500" dirty="0">
              <a:latin typeface="Propysy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48347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німок екрана, чорний, чорно-білий, ряд&#10;&#10;Автоматично згенерований опис">
            <a:extLst>
              <a:ext uri="{FF2B5EF4-FFF2-40B4-BE49-F238E27FC236}">
                <a16:creationId xmlns:a16="http://schemas.microsoft.com/office/drawing/2014/main" id="{CFF3BC11-2154-2202-0C20-E632C9525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"/>
            <a:ext cx="7559675" cy="106877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Підзаголовок 8">
            <a:extLst>
              <a:ext uri="{FF2B5EF4-FFF2-40B4-BE49-F238E27FC236}">
                <a16:creationId xmlns:a16="http://schemas.microsoft.com/office/drawing/2014/main" id="{5C353A97-5D09-D095-C7D9-D51E44280A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0868" y="568960"/>
            <a:ext cx="6334901" cy="406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1200"/>
              </a:spcBef>
            </a:pPr>
            <a:endParaRPr kumimoji="0" lang="uk-UA" altLang="uk-UA" sz="1400" b="0" i="0" u="none" strike="noStrike" cap="none" normalizeH="0" baseline="0" dirty="0">
              <a:ln>
                <a:noFill/>
              </a:ln>
              <a:effectLst/>
              <a:latin typeface="Propysy" pitchFamily="50" charset="-52"/>
              <a:cs typeface="Arial" panose="020B0604020202020204" pitchFamily="34" charset="0"/>
            </a:endParaRPr>
          </a:p>
          <a:p>
            <a:pPr algn="l">
              <a:lnSpc>
                <a:spcPts val="2500"/>
              </a:lnSpc>
              <a:spcBef>
                <a:spcPts val="1200"/>
              </a:spcBef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Криниці. З якою пошаною оспівано їх у піснях,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возвеличень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 в легендах! Скільки їх на безмежній українській землі! А яка криниця без зелені? Традиційно біля неї висаджують калину. Деревце прикрашає місце і оберігає воду від спеки. У дбайливих господарів біля кринички стоїть чепурненька лавка, відерце і полив’яний кухлик. Усіх криничка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щедро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effectLst/>
                <a:latin typeface="Propysy" pitchFamily="50" charset="-52"/>
                <a:cs typeface="Arial" panose="020B0604020202020204" pitchFamily="34" charset="0"/>
              </a:rPr>
              <a:t> пригощає водицею. Чистою, прохолодною, на лугових травах настояною. </a:t>
            </a:r>
          </a:p>
        </p:txBody>
      </p:sp>
      <p:sp>
        <p:nvSpPr>
          <p:cNvPr id="10" name="Підзаголовок 8">
            <a:extLst>
              <a:ext uri="{FF2B5EF4-FFF2-40B4-BE49-F238E27FC236}">
                <a16:creationId xmlns:a16="http://schemas.microsoft.com/office/drawing/2014/main" id="{EF21957A-8A44-33EB-56CC-86D4A9DE4664}"/>
              </a:ext>
            </a:extLst>
          </p:cNvPr>
          <p:cNvSpPr txBox="1">
            <a:spLocks/>
          </p:cNvSpPr>
          <p:nvPr/>
        </p:nvSpPr>
        <p:spPr>
          <a:xfrm>
            <a:off x="360868" y="401320"/>
            <a:ext cx="6334901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50"/>
              </a:lnSpc>
            </a:pPr>
            <a:endParaRPr lang="uk-UA" altLang="uk-UA" sz="1600" dirty="0">
              <a:latin typeface="Propysy" pitchFamily="50" charset="-52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uk-UA" altLang="uk-UA" sz="1400" dirty="0">
                <a:latin typeface="Propysy" pitchFamily="50" charset="-52"/>
                <a:cs typeface="Arial" panose="020B0604020202020204" pitchFamily="34" charset="0"/>
              </a:rPr>
              <a:t>Криниці.</a:t>
            </a:r>
          </a:p>
        </p:txBody>
      </p:sp>
    </p:spTree>
    <p:extLst>
      <p:ext uri="{BB962C8B-B14F-4D97-AF65-F5344CB8AC3E}">
        <p14:creationId xmlns:p14="http://schemas.microsoft.com/office/powerpoint/2010/main" val="79089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візерунок, квадрат, знімок екрана, Симетрія&#10;&#10;Автоматично згенерований опис">
            <a:extLst>
              <a:ext uri="{FF2B5EF4-FFF2-40B4-BE49-F238E27FC236}">
                <a16:creationId xmlns:a16="http://schemas.microsoft.com/office/drawing/2014/main" id="{3578BB54-CC9A-D061-0271-A9B02BFD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439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німок екрана, візерунок, квадрат, ряд&#10;&#10;Автоматично згенерований опис">
            <a:extLst>
              <a:ext uri="{FF2B5EF4-FFF2-40B4-BE49-F238E27FC236}">
                <a16:creationId xmlns:a16="http://schemas.microsoft.com/office/drawing/2014/main" id="{7C952BBE-EC74-7531-1435-FFE7F1D57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"/>
            <a:ext cx="7559675" cy="10687712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9124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німок екрана, візерунок, чорний, ряд&#10;&#10;Автоматично згенерований опис">
            <a:extLst>
              <a:ext uri="{FF2B5EF4-FFF2-40B4-BE49-F238E27FC236}">
                <a16:creationId xmlns:a16="http://schemas.microsoft.com/office/drawing/2014/main" id="{788A14B2-D16C-B543-3F43-C54B2B776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9074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німок екрана, чорний, простір&#10;&#10;Автоматично згенерований опис">
            <a:extLst>
              <a:ext uri="{FF2B5EF4-FFF2-40B4-BE49-F238E27FC236}">
                <a16:creationId xmlns:a16="http://schemas.microsoft.com/office/drawing/2014/main" id="{270EDD38-8D68-8D00-6516-1530D407A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702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Зображення, що містить жовтий, Бурштин, помаранчевий&#10;&#10;Автоматично згенерований опис">
            <a:extLst>
              <a:ext uri="{FF2B5EF4-FFF2-40B4-BE49-F238E27FC236}">
                <a16:creationId xmlns:a16="http://schemas.microsoft.com/office/drawing/2014/main" id="{70521B5D-010D-8B0E-17F4-43D43854C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0" y="254921"/>
            <a:ext cx="6051805" cy="689151"/>
          </a:xfrm>
          <a:prstGeom prst="rect">
            <a:avLst/>
          </a:prstGeom>
        </p:spPr>
      </p:pic>
      <p:pic>
        <p:nvPicPr>
          <p:cNvPr id="25" name="Рисунок 24" descr="Зображення, що містить жовтий&#10;&#10;Автоматично згенерований опис">
            <a:extLst>
              <a:ext uri="{FF2B5EF4-FFF2-40B4-BE49-F238E27FC236}">
                <a16:creationId xmlns:a16="http://schemas.microsoft.com/office/drawing/2014/main" id="{3C56163D-F218-EFDD-20F7-A0F4E7781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75585" y="253918"/>
            <a:ext cx="1829737" cy="689150"/>
          </a:xfrm>
          <a:prstGeom prst="rect">
            <a:avLst/>
          </a:prstGeom>
        </p:spPr>
      </p:pic>
      <p:sp>
        <p:nvSpPr>
          <p:cNvPr id="32" name="Підзаголовок 2">
            <a:extLst>
              <a:ext uri="{FF2B5EF4-FFF2-40B4-BE49-F238E27FC236}">
                <a16:creationId xmlns:a16="http://schemas.microsoft.com/office/drawing/2014/main" id="{FF6D01E4-07BB-CFEE-2725-4D8C0260FE37}"/>
              </a:ext>
            </a:extLst>
          </p:cNvPr>
          <p:cNvSpPr txBox="1">
            <a:spLocks/>
          </p:cNvSpPr>
          <p:nvPr/>
        </p:nvSpPr>
        <p:spPr>
          <a:xfrm>
            <a:off x="126827" y="277306"/>
            <a:ext cx="2231500" cy="469703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511" dirty="0">
                <a:latin typeface="Montserrat" panose="00000500000000000000" pitchFamily="2" charset="-52"/>
              </a:rPr>
              <a:t>Ім’я Прізвище:</a:t>
            </a:r>
          </a:p>
        </p:txBody>
      </p:sp>
      <p:sp>
        <p:nvSpPr>
          <p:cNvPr id="33" name="Підзаголовок 2">
            <a:extLst>
              <a:ext uri="{FF2B5EF4-FFF2-40B4-BE49-F238E27FC236}">
                <a16:creationId xmlns:a16="http://schemas.microsoft.com/office/drawing/2014/main" id="{D6F5DF14-DA29-9607-14EA-42C06914ED9A}"/>
              </a:ext>
            </a:extLst>
          </p:cNvPr>
          <p:cNvSpPr txBox="1">
            <a:spLocks/>
          </p:cNvSpPr>
          <p:nvPr/>
        </p:nvSpPr>
        <p:spPr>
          <a:xfrm>
            <a:off x="4746919" y="275957"/>
            <a:ext cx="2231500" cy="469703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511" dirty="0">
                <a:latin typeface="Montserrat" panose="00000500000000000000" pitchFamily="2" charset="-52"/>
              </a:rPr>
              <a:t>Дата: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AFA504-3F5E-FB30-96DE-1C4FD6131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3" y="49455"/>
            <a:ext cx="7122078" cy="784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B46AA57-3617-B48E-9889-783800AE9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1824" y="812642"/>
            <a:ext cx="4773876" cy="4934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2CA52FD5-61D1-E496-BD15-633751A572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r="68290" b="-4"/>
          <a:stretch/>
        </p:blipFill>
        <p:spPr>
          <a:xfrm flipV="1">
            <a:off x="5478330" y="787967"/>
            <a:ext cx="1513797" cy="49346"/>
          </a:xfrm>
          <a:prstGeom prst="rect">
            <a:avLst/>
          </a:prstGeom>
        </p:spPr>
      </p:pic>
      <p:pic>
        <p:nvPicPr>
          <p:cNvPr id="109" name="Рисунок 10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EF92548F-A3D7-271B-49F8-43C682A76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1" y="2053265"/>
            <a:ext cx="2129643" cy="2626683"/>
          </a:xfrm>
          <a:prstGeom prst="rect">
            <a:avLst/>
          </a:prstGeom>
        </p:spPr>
      </p:pic>
      <p:sp>
        <p:nvSpPr>
          <p:cNvPr id="111" name="Підзаголовок 2">
            <a:extLst>
              <a:ext uri="{FF2B5EF4-FFF2-40B4-BE49-F238E27FC236}">
                <a16:creationId xmlns:a16="http://schemas.microsoft.com/office/drawing/2014/main" id="{50D8F6B7-5F86-F121-7C87-1C54C878AD70}"/>
              </a:ext>
            </a:extLst>
          </p:cNvPr>
          <p:cNvSpPr txBox="1">
            <a:spLocks/>
          </p:cNvSpPr>
          <p:nvPr/>
        </p:nvSpPr>
        <p:spPr>
          <a:xfrm>
            <a:off x="872305" y="2577858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112" name="Підзаголовок 2">
            <a:extLst>
              <a:ext uri="{FF2B5EF4-FFF2-40B4-BE49-F238E27FC236}">
                <a16:creationId xmlns:a16="http://schemas.microsoft.com/office/drawing/2014/main" id="{49B27300-304B-D62B-D32D-2E826ECC0E5A}"/>
              </a:ext>
            </a:extLst>
          </p:cNvPr>
          <p:cNvSpPr txBox="1">
            <a:spLocks/>
          </p:cNvSpPr>
          <p:nvPr/>
        </p:nvSpPr>
        <p:spPr>
          <a:xfrm>
            <a:off x="1518978" y="2584195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= 6</a:t>
            </a:r>
          </a:p>
        </p:txBody>
      </p:sp>
      <p:sp>
        <p:nvSpPr>
          <p:cNvPr id="119" name="Підзаголовок 2">
            <a:extLst>
              <a:ext uri="{FF2B5EF4-FFF2-40B4-BE49-F238E27FC236}">
                <a16:creationId xmlns:a16="http://schemas.microsoft.com/office/drawing/2014/main" id="{A3F1684B-0242-5A4A-880D-826E8D69A986}"/>
              </a:ext>
            </a:extLst>
          </p:cNvPr>
          <p:cNvSpPr txBox="1">
            <a:spLocks/>
          </p:cNvSpPr>
          <p:nvPr/>
        </p:nvSpPr>
        <p:spPr>
          <a:xfrm>
            <a:off x="834602" y="2891000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8</a:t>
            </a:r>
          </a:p>
        </p:txBody>
      </p:sp>
      <p:sp>
        <p:nvSpPr>
          <p:cNvPr id="120" name="Підзаголовок 2">
            <a:extLst>
              <a:ext uri="{FF2B5EF4-FFF2-40B4-BE49-F238E27FC236}">
                <a16:creationId xmlns:a16="http://schemas.microsoft.com/office/drawing/2014/main" id="{2776B8A8-74E4-060E-CF7F-3E17289CC49D}"/>
              </a:ext>
            </a:extLst>
          </p:cNvPr>
          <p:cNvSpPr txBox="1">
            <a:spLocks/>
          </p:cNvSpPr>
          <p:nvPr/>
        </p:nvSpPr>
        <p:spPr>
          <a:xfrm>
            <a:off x="1522400" y="2897337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3 = 5</a:t>
            </a:r>
          </a:p>
        </p:txBody>
      </p:sp>
      <p:sp>
        <p:nvSpPr>
          <p:cNvPr id="122" name="Підзаголовок 2">
            <a:extLst>
              <a:ext uri="{FF2B5EF4-FFF2-40B4-BE49-F238E27FC236}">
                <a16:creationId xmlns:a16="http://schemas.microsoft.com/office/drawing/2014/main" id="{799C1BED-C042-C293-1129-4677A443025D}"/>
              </a:ext>
            </a:extLst>
          </p:cNvPr>
          <p:cNvSpPr txBox="1">
            <a:spLocks/>
          </p:cNvSpPr>
          <p:nvPr/>
        </p:nvSpPr>
        <p:spPr>
          <a:xfrm>
            <a:off x="833761" y="3207572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7</a:t>
            </a:r>
          </a:p>
        </p:txBody>
      </p:sp>
      <p:sp>
        <p:nvSpPr>
          <p:cNvPr id="123" name="Підзаголовок 2">
            <a:extLst>
              <a:ext uri="{FF2B5EF4-FFF2-40B4-BE49-F238E27FC236}">
                <a16:creationId xmlns:a16="http://schemas.microsoft.com/office/drawing/2014/main" id="{1A7017E0-9E3C-7CFE-485F-F7EF9BFE9CF5}"/>
              </a:ext>
            </a:extLst>
          </p:cNvPr>
          <p:cNvSpPr txBox="1">
            <a:spLocks/>
          </p:cNvSpPr>
          <p:nvPr/>
        </p:nvSpPr>
        <p:spPr>
          <a:xfrm>
            <a:off x="1521559" y="3213909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2 = 2</a:t>
            </a:r>
          </a:p>
        </p:txBody>
      </p:sp>
      <p:sp>
        <p:nvSpPr>
          <p:cNvPr id="125" name="Підзаголовок 2">
            <a:extLst>
              <a:ext uri="{FF2B5EF4-FFF2-40B4-BE49-F238E27FC236}">
                <a16:creationId xmlns:a16="http://schemas.microsoft.com/office/drawing/2014/main" id="{22DB444E-EFBB-76F9-A608-C14713A75041}"/>
              </a:ext>
            </a:extLst>
          </p:cNvPr>
          <p:cNvSpPr txBox="1">
            <a:spLocks/>
          </p:cNvSpPr>
          <p:nvPr/>
        </p:nvSpPr>
        <p:spPr>
          <a:xfrm>
            <a:off x="840616" y="3521086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</a:t>
            </a:r>
          </a:p>
        </p:txBody>
      </p:sp>
      <p:sp>
        <p:nvSpPr>
          <p:cNvPr id="126" name="Підзаголовок 2">
            <a:extLst>
              <a:ext uri="{FF2B5EF4-FFF2-40B4-BE49-F238E27FC236}">
                <a16:creationId xmlns:a16="http://schemas.microsoft.com/office/drawing/2014/main" id="{EE4AD4E0-A21F-386B-E2DD-F2580B8363A5}"/>
              </a:ext>
            </a:extLst>
          </p:cNvPr>
          <p:cNvSpPr txBox="1">
            <a:spLocks/>
          </p:cNvSpPr>
          <p:nvPr/>
        </p:nvSpPr>
        <p:spPr>
          <a:xfrm>
            <a:off x="1528414" y="3527423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= 10</a:t>
            </a:r>
          </a:p>
        </p:txBody>
      </p:sp>
      <p:sp>
        <p:nvSpPr>
          <p:cNvPr id="128" name="Підзаголовок 2">
            <a:extLst>
              <a:ext uri="{FF2B5EF4-FFF2-40B4-BE49-F238E27FC236}">
                <a16:creationId xmlns:a16="http://schemas.microsoft.com/office/drawing/2014/main" id="{81E9BC22-5455-E2B9-11FE-D22A47DD4902}"/>
              </a:ext>
            </a:extLst>
          </p:cNvPr>
          <p:cNvSpPr txBox="1">
            <a:spLocks/>
          </p:cNvSpPr>
          <p:nvPr/>
        </p:nvSpPr>
        <p:spPr>
          <a:xfrm>
            <a:off x="837131" y="3803535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129" name="Підзаголовок 2">
            <a:extLst>
              <a:ext uri="{FF2B5EF4-FFF2-40B4-BE49-F238E27FC236}">
                <a16:creationId xmlns:a16="http://schemas.microsoft.com/office/drawing/2014/main" id="{D7174838-A6B9-87BA-A2F5-BF6B05A2D551}"/>
              </a:ext>
            </a:extLst>
          </p:cNvPr>
          <p:cNvSpPr txBox="1">
            <a:spLocks/>
          </p:cNvSpPr>
          <p:nvPr/>
        </p:nvSpPr>
        <p:spPr>
          <a:xfrm>
            <a:off x="1524929" y="3809872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2 = 2</a:t>
            </a:r>
          </a:p>
        </p:txBody>
      </p:sp>
      <p:sp>
        <p:nvSpPr>
          <p:cNvPr id="280" name="Прямокутник 279">
            <a:extLst>
              <a:ext uri="{FF2B5EF4-FFF2-40B4-BE49-F238E27FC236}">
                <a16:creationId xmlns:a16="http://schemas.microsoft.com/office/drawing/2014/main" id="{FA925AF7-3B97-1534-E9F1-76900E425979}"/>
              </a:ext>
            </a:extLst>
          </p:cNvPr>
          <p:cNvSpPr/>
          <p:nvPr/>
        </p:nvSpPr>
        <p:spPr>
          <a:xfrm>
            <a:off x="149343" y="9378220"/>
            <a:ext cx="7217718" cy="992286"/>
          </a:xfrm>
          <a:prstGeom prst="rect">
            <a:avLst/>
          </a:prstGeom>
          <a:solidFill>
            <a:srgbClr val="ED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DD81F5D-725D-34B0-B5A4-F1CAA89B86B9}"/>
              </a:ext>
            </a:extLst>
          </p:cNvPr>
          <p:cNvSpPr txBox="1"/>
          <p:nvPr/>
        </p:nvSpPr>
        <p:spPr>
          <a:xfrm>
            <a:off x="366203" y="1127517"/>
            <a:ext cx="678323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b="1" dirty="0">
                <a:latin typeface="Montserrat Medium" panose="00000600000000000000" pitchFamily="2" charset="-52"/>
              </a:rPr>
              <a:t>Додавання чи віднімання?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A91199B-69D5-10B2-980C-8BABF68E6447}"/>
              </a:ext>
            </a:extLst>
          </p:cNvPr>
          <p:cNvSpPr txBox="1"/>
          <p:nvPr/>
        </p:nvSpPr>
        <p:spPr>
          <a:xfrm>
            <a:off x="356607" y="1569595"/>
            <a:ext cx="6526986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27" dirty="0">
                <a:latin typeface="Montserrat" panose="00000500000000000000" pitchFamily="2" charset="-52"/>
              </a:rPr>
              <a:t>Завдання: постав пропущений арифметичний знак.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0175E28-2234-3290-225A-C4DF38F6181D}"/>
              </a:ext>
            </a:extLst>
          </p:cNvPr>
          <p:cNvSpPr txBox="1"/>
          <p:nvPr/>
        </p:nvSpPr>
        <p:spPr>
          <a:xfrm>
            <a:off x="366203" y="4817121"/>
            <a:ext cx="678323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b="1" dirty="0">
                <a:latin typeface="Montserrat Medium" panose="00000600000000000000" pitchFamily="2" charset="-52"/>
              </a:rPr>
              <a:t>Вгадай число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2896389-EB08-64C0-ED86-BE730EEBB172}"/>
              </a:ext>
            </a:extLst>
          </p:cNvPr>
          <p:cNvSpPr txBox="1"/>
          <p:nvPr/>
        </p:nvSpPr>
        <p:spPr>
          <a:xfrm>
            <a:off x="356607" y="5259199"/>
            <a:ext cx="7087629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27" dirty="0">
                <a:latin typeface="Montserrat" panose="00000500000000000000" pitchFamily="2" charset="-52"/>
              </a:rPr>
              <a:t>Завдання: прочитай та </a:t>
            </a:r>
            <a:r>
              <a:rPr lang="uk-UA" sz="1727" dirty="0" err="1">
                <a:latin typeface="Montserrat" panose="00000500000000000000" pitchFamily="2" charset="-52"/>
              </a:rPr>
              <a:t>запиши</a:t>
            </a:r>
            <a:r>
              <a:rPr lang="uk-UA" sz="1727" dirty="0">
                <a:latin typeface="Montserrat" panose="00000500000000000000" pitchFamily="2" charset="-52"/>
              </a:rPr>
              <a:t>, яке число складається з:</a:t>
            </a:r>
          </a:p>
        </p:txBody>
      </p:sp>
      <p:pic>
        <p:nvPicPr>
          <p:cNvPr id="186" name="Рисунок 185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56071166-8A94-5E1C-DE28-B13F5A0BF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08" y="5820396"/>
            <a:ext cx="2096564" cy="445511"/>
          </a:xfrm>
          <a:prstGeom prst="rect">
            <a:avLst/>
          </a:prstGeom>
        </p:spPr>
      </p:pic>
      <p:sp>
        <p:nvSpPr>
          <p:cNvPr id="188" name="Підзаголовок 2">
            <a:extLst>
              <a:ext uri="{FF2B5EF4-FFF2-40B4-BE49-F238E27FC236}">
                <a16:creationId xmlns:a16="http://schemas.microsoft.com/office/drawing/2014/main" id="{2AB3ACAC-8424-C05D-8A3C-E03821FC05A1}"/>
              </a:ext>
            </a:extLst>
          </p:cNvPr>
          <p:cNvSpPr txBox="1">
            <a:spLocks/>
          </p:cNvSpPr>
          <p:nvPr/>
        </p:nvSpPr>
        <p:spPr>
          <a:xfrm>
            <a:off x="2721111" y="5869616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 </a:t>
            </a:r>
            <a:r>
              <a:rPr lang="uk-UA" sz="1727" dirty="0" err="1">
                <a:solidFill>
                  <a:srgbClr val="434778"/>
                </a:solidFill>
                <a:latin typeface="Montserrat" panose="00000500000000000000" pitchFamily="2" charset="-52"/>
              </a:rPr>
              <a:t>дес</a:t>
            </a:r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. 3 од.  =</a:t>
            </a:r>
          </a:p>
        </p:txBody>
      </p:sp>
      <p:pic>
        <p:nvPicPr>
          <p:cNvPr id="189" name="Рисунок 188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C0D7226E-38FC-7477-B816-BA7D80DA5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05" y="6416178"/>
            <a:ext cx="2096564" cy="445511"/>
          </a:xfrm>
          <a:prstGeom prst="rect">
            <a:avLst/>
          </a:prstGeom>
        </p:spPr>
      </p:pic>
      <p:pic>
        <p:nvPicPr>
          <p:cNvPr id="190" name="Рисунок 189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03B6A821-3BF4-9E17-A857-36C8B494D0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97" y="6354613"/>
            <a:ext cx="577178" cy="550201"/>
          </a:xfrm>
          <a:prstGeom prst="rect">
            <a:avLst/>
          </a:prstGeom>
        </p:spPr>
      </p:pic>
      <p:sp>
        <p:nvSpPr>
          <p:cNvPr id="191" name="Підзаголовок 2">
            <a:extLst>
              <a:ext uri="{FF2B5EF4-FFF2-40B4-BE49-F238E27FC236}">
                <a16:creationId xmlns:a16="http://schemas.microsoft.com/office/drawing/2014/main" id="{75A30EDE-B5AB-4921-77F6-B66231FC78AB}"/>
              </a:ext>
            </a:extLst>
          </p:cNvPr>
          <p:cNvSpPr txBox="1">
            <a:spLocks/>
          </p:cNvSpPr>
          <p:nvPr/>
        </p:nvSpPr>
        <p:spPr>
          <a:xfrm>
            <a:off x="2708409" y="6465398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</a:t>
            </a:r>
            <a:r>
              <a:rPr lang="uk-UA" sz="1727" dirty="0" err="1">
                <a:solidFill>
                  <a:srgbClr val="434778"/>
                </a:solidFill>
                <a:latin typeface="Montserrat" panose="00000500000000000000" pitchFamily="2" charset="-52"/>
              </a:rPr>
              <a:t>дес</a:t>
            </a:r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. 5 од.  =</a:t>
            </a:r>
          </a:p>
        </p:txBody>
      </p:sp>
      <p:pic>
        <p:nvPicPr>
          <p:cNvPr id="192" name="Рисунок 191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4FFB3C02-569C-CBD2-5767-4F20A7D35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05" y="7005991"/>
            <a:ext cx="2096564" cy="445511"/>
          </a:xfrm>
          <a:prstGeom prst="rect">
            <a:avLst/>
          </a:prstGeom>
        </p:spPr>
      </p:pic>
      <p:pic>
        <p:nvPicPr>
          <p:cNvPr id="193" name="Рисунок 192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99147536-0DE3-C890-25CD-2DCE3296E4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97" y="6944426"/>
            <a:ext cx="577178" cy="550201"/>
          </a:xfrm>
          <a:prstGeom prst="rect">
            <a:avLst/>
          </a:prstGeom>
        </p:spPr>
      </p:pic>
      <p:sp>
        <p:nvSpPr>
          <p:cNvPr id="194" name="Підзаголовок 2">
            <a:extLst>
              <a:ext uri="{FF2B5EF4-FFF2-40B4-BE49-F238E27FC236}">
                <a16:creationId xmlns:a16="http://schemas.microsoft.com/office/drawing/2014/main" id="{451081F0-D513-8D73-1C85-FDE04559B0C5}"/>
              </a:ext>
            </a:extLst>
          </p:cNvPr>
          <p:cNvSpPr txBox="1">
            <a:spLocks/>
          </p:cNvSpPr>
          <p:nvPr/>
        </p:nvSpPr>
        <p:spPr>
          <a:xfrm>
            <a:off x="2708409" y="7055212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</a:t>
            </a:r>
            <a:r>
              <a:rPr lang="uk-UA" sz="1727" dirty="0" err="1">
                <a:solidFill>
                  <a:srgbClr val="434778"/>
                </a:solidFill>
                <a:latin typeface="Montserrat" panose="00000500000000000000" pitchFamily="2" charset="-52"/>
              </a:rPr>
              <a:t>дес</a:t>
            </a:r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. 9 од.  =</a:t>
            </a:r>
          </a:p>
        </p:txBody>
      </p:sp>
      <p:pic>
        <p:nvPicPr>
          <p:cNvPr id="163" name="Рисунок 162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C2B1E5B6-F2BC-D011-AB98-329AC8F08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7" y="5831034"/>
            <a:ext cx="2096564" cy="445511"/>
          </a:xfrm>
          <a:prstGeom prst="rect">
            <a:avLst/>
          </a:prstGeom>
        </p:spPr>
      </p:pic>
      <p:pic>
        <p:nvPicPr>
          <p:cNvPr id="167" name="Рисунок 166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1C0A1916-0EFD-95F4-8BB3-CFA9057454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02" y="5769469"/>
            <a:ext cx="577178" cy="550201"/>
          </a:xfrm>
          <a:prstGeom prst="rect">
            <a:avLst/>
          </a:prstGeom>
        </p:spPr>
      </p:pic>
      <p:sp>
        <p:nvSpPr>
          <p:cNvPr id="160" name="Підзаголовок 2">
            <a:extLst>
              <a:ext uri="{FF2B5EF4-FFF2-40B4-BE49-F238E27FC236}">
                <a16:creationId xmlns:a16="http://schemas.microsoft.com/office/drawing/2014/main" id="{4F55A181-165D-EE42-1D36-406E01901D72}"/>
              </a:ext>
            </a:extLst>
          </p:cNvPr>
          <p:cNvSpPr txBox="1">
            <a:spLocks/>
          </p:cNvSpPr>
          <p:nvPr/>
        </p:nvSpPr>
        <p:spPr>
          <a:xfrm>
            <a:off x="394118" y="5880254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3 десятки  =</a:t>
            </a:r>
          </a:p>
        </p:txBody>
      </p:sp>
      <p:pic>
        <p:nvPicPr>
          <p:cNvPr id="171" name="Рисунок 170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CCA8D0E1-8F72-8AFF-A1E9-1DDF5DBFB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5" y="6426816"/>
            <a:ext cx="2096564" cy="445511"/>
          </a:xfrm>
          <a:prstGeom prst="rect">
            <a:avLst/>
          </a:prstGeom>
        </p:spPr>
      </p:pic>
      <p:pic>
        <p:nvPicPr>
          <p:cNvPr id="172" name="Рисунок 171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38C92F58-9FE5-EE9F-207E-9838CE5015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99" y="6365251"/>
            <a:ext cx="577178" cy="550201"/>
          </a:xfrm>
          <a:prstGeom prst="rect">
            <a:avLst/>
          </a:prstGeom>
        </p:spPr>
      </p:pic>
      <p:sp>
        <p:nvSpPr>
          <p:cNvPr id="173" name="Підзаголовок 2">
            <a:extLst>
              <a:ext uri="{FF2B5EF4-FFF2-40B4-BE49-F238E27FC236}">
                <a16:creationId xmlns:a16="http://schemas.microsoft.com/office/drawing/2014/main" id="{C0344183-B7D7-42B9-92B4-41D80A75C289}"/>
              </a:ext>
            </a:extLst>
          </p:cNvPr>
          <p:cNvSpPr txBox="1">
            <a:spLocks/>
          </p:cNvSpPr>
          <p:nvPr/>
        </p:nvSpPr>
        <p:spPr>
          <a:xfrm>
            <a:off x="381415" y="6476036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одиниць  =</a:t>
            </a:r>
          </a:p>
        </p:txBody>
      </p:sp>
      <p:pic>
        <p:nvPicPr>
          <p:cNvPr id="174" name="Рисунок 173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6A416283-96DA-EE27-E672-244C22562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5" y="7016629"/>
            <a:ext cx="2096564" cy="445511"/>
          </a:xfrm>
          <a:prstGeom prst="rect">
            <a:avLst/>
          </a:prstGeom>
        </p:spPr>
      </p:pic>
      <p:pic>
        <p:nvPicPr>
          <p:cNvPr id="175" name="Рисунок 174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32821920-3FA9-B116-1526-559B51F23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99" y="6955064"/>
            <a:ext cx="577178" cy="550201"/>
          </a:xfrm>
          <a:prstGeom prst="rect">
            <a:avLst/>
          </a:prstGeom>
        </p:spPr>
      </p:pic>
      <p:sp>
        <p:nvSpPr>
          <p:cNvPr id="176" name="Підзаголовок 2">
            <a:extLst>
              <a:ext uri="{FF2B5EF4-FFF2-40B4-BE49-F238E27FC236}">
                <a16:creationId xmlns:a16="http://schemas.microsoft.com/office/drawing/2014/main" id="{488D9C93-E1B8-6510-E0F2-9BBB263E99FA}"/>
              </a:ext>
            </a:extLst>
          </p:cNvPr>
          <p:cNvSpPr txBox="1">
            <a:spLocks/>
          </p:cNvSpPr>
          <p:nvPr/>
        </p:nvSpPr>
        <p:spPr>
          <a:xfrm>
            <a:off x="381415" y="7065849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4 </a:t>
            </a:r>
            <a:r>
              <a:rPr lang="uk-UA" sz="1727" dirty="0" err="1">
                <a:solidFill>
                  <a:srgbClr val="434778"/>
                </a:solidFill>
                <a:latin typeface="Montserrat" panose="00000500000000000000" pitchFamily="2" charset="-52"/>
              </a:rPr>
              <a:t>дес</a:t>
            </a:r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. 5 од.  =</a:t>
            </a:r>
          </a:p>
        </p:txBody>
      </p:sp>
      <p:pic>
        <p:nvPicPr>
          <p:cNvPr id="201" name="Рисунок 200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0F3F8D6F-7983-2561-5F5A-C22B5A4A3C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13" y="5766340"/>
            <a:ext cx="577178" cy="550201"/>
          </a:xfrm>
          <a:prstGeom prst="rect">
            <a:avLst/>
          </a:prstGeom>
        </p:spPr>
      </p:pic>
      <p:pic>
        <p:nvPicPr>
          <p:cNvPr id="210" name="Рисунок 209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FDEC1DBC-8D8D-A48B-BE47-3C10C6A2B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46" y="5823319"/>
            <a:ext cx="2096564" cy="445511"/>
          </a:xfrm>
          <a:prstGeom prst="rect">
            <a:avLst/>
          </a:prstGeom>
        </p:spPr>
      </p:pic>
      <p:sp>
        <p:nvSpPr>
          <p:cNvPr id="211" name="Підзаголовок 2">
            <a:extLst>
              <a:ext uri="{FF2B5EF4-FFF2-40B4-BE49-F238E27FC236}">
                <a16:creationId xmlns:a16="http://schemas.microsoft.com/office/drawing/2014/main" id="{18A54055-99D6-3B3A-2B71-0B877CC6E6F5}"/>
              </a:ext>
            </a:extLst>
          </p:cNvPr>
          <p:cNvSpPr txBox="1">
            <a:spLocks/>
          </p:cNvSpPr>
          <p:nvPr/>
        </p:nvSpPr>
        <p:spPr>
          <a:xfrm>
            <a:off x="5000650" y="5862259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 </a:t>
            </a:r>
            <a:r>
              <a:rPr lang="uk-UA" sz="1727" dirty="0" err="1">
                <a:solidFill>
                  <a:srgbClr val="434778"/>
                </a:solidFill>
                <a:latin typeface="Montserrat" panose="00000500000000000000" pitchFamily="2" charset="-52"/>
              </a:rPr>
              <a:t>дес</a:t>
            </a:r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. 0 од.  =</a:t>
            </a:r>
          </a:p>
        </p:txBody>
      </p:sp>
      <p:pic>
        <p:nvPicPr>
          <p:cNvPr id="212" name="Рисунок 211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6CCCC4BF-E135-59C0-73B6-8AF08C133C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44" y="6419100"/>
            <a:ext cx="2096564" cy="445511"/>
          </a:xfrm>
          <a:prstGeom prst="rect">
            <a:avLst/>
          </a:prstGeom>
        </p:spPr>
      </p:pic>
      <p:pic>
        <p:nvPicPr>
          <p:cNvPr id="213" name="Рисунок 212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F948639C-6BB7-49E9-D1C2-CDABF931E0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36" y="6357536"/>
            <a:ext cx="577178" cy="550201"/>
          </a:xfrm>
          <a:prstGeom prst="rect">
            <a:avLst/>
          </a:prstGeom>
        </p:spPr>
      </p:pic>
      <p:sp>
        <p:nvSpPr>
          <p:cNvPr id="214" name="Підзаголовок 2">
            <a:extLst>
              <a:ext uri="{FF2B5EF4-FFF2-40B4-BE49-F238E27FC236}">
                <a16:creationId xmlns:a16="http://schemas.microsoft.com/office/drawing/2014/main" id="{0627270E-EABE-B20C-FC04-242ED09B8FD0}"/>
              </a:ext>
            </a:extLst>
          </p:cNvPr>
          <p:cNvSpPr txBox="1">
            <a:spLocks/>
          </p:cNvSpPr>
          <p:nvPr/>
        </p:nvSpPr>
        <p:spPr>
          <a:xfrm>
            <a:off x="4987947" y="6458040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9 </a:t>
            </a:r>
            <a:r>
              <a:rPr lang="uk-UA" sz="1727" dirty="0" err="1">
                <a:solidFill>
                  <a:srgbClr val="434778"/>
                </a:solidFill>
                <a:latin typeface="Montserrat" panose="00000500000000000000" pitchFamily="2" charset="-52"/>
              </a:rPr>
              <a:t>дес</a:t>
            </a:r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. 1 од.  =</a:t>
            </a:r>
          </a:p>
        </p:txBody>
      </p:sp>
      <p:pic>
        <p:nvPicPr>
          <p:cNvPr id="215" name="Рисунок 214" descr="Зображення, що містить Бежевий, лист, папір&#10;&#10;Автоматично згенерований опис">
            <a:extLst>
              <a:ext uri="{FF2B5EF4-FFF2-40B4-BE49-F238E27FC236}">
                <a16:creationId xmlns:a16="http://schemas.microsoft.com/office/drawing/2014/main" id="{F79F2F78-C3F0-BC4F-71D7-DA2F7C7D4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44" y="7008914"/>
            <a:ext cx="2096564" cy="445511"/>
          </a:xfrm>
          <a:prstGeom prst="rect">
            <a:avLst/>
          </a:prstGeom>
        </p:spPr>
      </p:pic>
      <p:pic>
        <p:nvPicPr>
          <p:cNvPr id="216" name="Рисунок 215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46A98BB7-3D47-4D0C-3E66-B51B3D6A8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36" y="6947349"/>
            <a:ext cx="577178" cy="550201"/>
          </a:xfrm>
          <a:prstGeom prst="rect">
            <a:avLst/>
          </a:prstGeom>
        </p:spPr>
      </p:pic>
      <p:sp>
        <p:nvSpPr>
          <p:cNvPr id="217" name="Підзаголовок 2">
            <a:extLst>
              <a:ext uri="{FF2B5EF4-FFF2-40B4-BE49-F238E27FC236}">
                <a16:creationId xmlns:a16="http://schemas.microsoft.com/office/drawing/2014/main" id="{D07D9202-197F-6C00-3A78-F7CF312159C3}"/>
              </a:ext>
            </a:extLst>
          </p:cNvPr>
          <p:cNvSpPr txBox="1">
            <a:spLocks/>
          </p:cNvSpPr>
          <p:nvPr/>
        </p:nvSpPr>
        <p:spPr>
          <a:xfrm>
            <a:off x="4987947" y="7047854"/>
            <a:ext cx="1715260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7 од.  =</a:t>
            </a:r>
          </a:p>
        </p:txBody>
      </p:sp>
      <p:pic>
        <p:nvPicPr>
          <p:cNvPr id="218" name="Рисунок 217" descr="Зображення, що містить Прямокутник, чорно-білий, каркас&#10;&#10;Автоматично згенерований опис">
            <a:extLst>
              <a:ext uri="{FF2B5EF4-FFF2-40B4-BE49-F238E27FC236}">
                <a16:creationId xmlns:a16="http://schemas.microsoft.com/office/drawing/2014/main" id="{195F79F3-812F-B549-6879-4C751B309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51" y="5769263"/>
            <a:ext cx="577178" cy="550201"/>
          </a:xfrm>
          <a:prstGeom prst="rect">
            <a:avLst/>
          </a:prstGeom>
        </p:spPr>
      </p:pic>
      <p:pic>
        <p:nvPicPr>
          <p:cNvPr id="219" name="Рисунок 21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22133D40-D750-300F-6C7B-061766B3D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20" y="2067549"/>
            <a:ext cx="2077553" cy="2626683"/>
          </a:xfrm>
          <a:prstGeom prst="rect">
            <a:avLst/>
          </a:prstGeom>
        </p:spPr>
      </p:pic>
      <p:sp>
        <p:nvSpPr>
          <p:cNvPr id="220" name="Підзаголовок 2">
            <a:extLst>
              <a:ext uri="{FF2B5EF4-FFF2-40B4-BE49-F238E27FC236}">
                <a16:creationId xmlns:a16="http://schemas.microsoft.com/office/drawing/2014/main" id="{2A411B1C-E1BC-1B18-84F9-99E5F4171E2A}"/>
              </a:ext>
            </a:extLst>
          </p:cNvPr>
          <p:cNvSpPr txBox="1">
            <a:spLocks/>
          </p:cNvSpPr>
          <p:nvPr/>
        </p:nvSpPr>
        <p:spPr>
          <a:xfrm>
            <a:off x="3002688" y="2581873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11</a:t>
            </a:r>
          </a:p>
        </p:txBody>
      </p:sp>
      <p:sp>
        <p:nvSpPr>
          <p:cNvPr id="221" name="Підзаголовок 2">
            <a:extLst>
              <a:ext uri="{FF2B5EF4-FFF2-40B4-BE49-F238E27FC236}">
                <a16:creationId xmlns:a16="http://schemas.microsoft.com/office/drawing/2014/main" id="{9B0C7495-B80E-432A-B18C-E6E7EEB194DA}"/>
              </a:ext>
            </a:extLst>
          </p:cNvPr>
          <p:cNvSpPr txBox="1">
            <a:spLocks/>
          </p:cNvSpPr>
          <p:nvPr/>
        </p:nvSpPr>
        <p:spPr>
          <a:xfrm>
            <a:off x="3690486" y="2598480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8 = 19</a:t>
            </a:r>
          </a:p>
        </p:txBody>
      </p:sp>
      <p:sp>
        <p:nvSpPr>
          <p:cNvPr id="223" name="Підзаголовок 2">
            <a:extLst>
              <a:ext uri="{FF2B5EF4-FFF2-40B4-BE49-F238E27FC236}">
                <a16:creationId xmlns:a16="http://schemas.microsoft.com/office/drawing/2014/main" id="{6D8F39B1-126D-EE79-9503-B3E215D99C52}"/>
              </a:ext>
            </a:extLst>
          </p:cNvPr>
          <p:cNvSpPr txBox="1">
            <a:spLocks/>
          </p:cNvSpPr>
          <p:nvPr/>
        </p:nvSpPr>
        <p:spPr>
          <a:xfrm>
            <a:off x="3006111" y="2905285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</a:t>
            </a:r>
          </a:p>
        </p:txBody>
      </p:sp>
      <p:sp>
        <p:nvSpPr>
          <p:cNvPr id="224" name="Підзаголовок 2">
            <a:extLst>
              <a:ext uri="{FF2B5EF4-FFF2-40B4-BE49-F238E27FC236}">
                <a16:creationId xmlns:a16="http://schemas.microsoft.com/office/drawing/2014/main" id="{F83C2634-B153-C28C-6161-8A1DC9E7B1FC}"/>
              </a:ext>
            </a:extLst>
          </p:cNvPr>
          <p:cNvSpPr txBox="1">
            <a:spLocks/>
          </p:cNvSpPr>
          <p:nvPr/>
        </p:nvSpPr>
        <p:spPr>
          <a:xfrm>
            <a:off x="3693909" y="2911622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= 0</a:t>
            </a:r>
          </a:p>
        </p:txBody>
      </p:sp>
      <p:sp>
        <p:nvSpPr>
          <p:cNvPr id="225" name="Підзаголовок 2">
            <a:extLst>
              <a:ext uri="{FF2B5EF4-FFF2-40B4-BE49-F238E27FC236}">
                <a16:creationId xmlns:a16="http://schemas.microsoft.com/office/drawing/2014/main" id="{6E88C666-2D87-8458-4D96-053BAF1AA955}"/>
              </a:ext>
            </a:extLst>
          </p:cNvPr>
          <p:cNvSpPr txBox="1">
            <a:spLocks/>
          </p:cNvSpPr>
          <p:nvPr/>
        </p:nvSpPr>
        <p:spPr>
          <a:xfrm>
            <a:off x="2948243" y="3207026"/>
            <a:ext cx="511384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14</a:t>
            </a:r>
          </a:p>
        </p:txBody>
      </p:sp>
      <p:sp>
        <p:nvSpPr>
          <p:cNvPr id="226" name="Підзаголовок 2">
            <a:extLst>
              <a:ext uri="{FF2B5EF4-FFF2-40B4-BE49-F238E27FC236}">
                <a16:creationId xmlns:a16="http://schemas.microsoft.com/office/drawing/2014/main" id="{FDB54A52-0C66-C145-682A-0505BA874D1F}"/>
              </a:ext>
            </a:extLst>
          </p:cNvPr>
          <p:cNvSpPr txBox="1">
            <a:spLocks/>
          </p:cNvSpPr>
          <p:nvPr/>
        </p:nvSpPr>
        <p:spPr>
          <a:xfrm>
            <a:off x="3688334" y="3193766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6 = 20</a:t>
            </a:r>
          </a:p>
        </p:txBody>
      </p:sp>
      <p:sp>
        <p:nvSpPr>
          <p:cNvPr id="227" name="Підзаголовок 2">
            <a:extLst>
              <a:ext uri="{FF2B5EF4-FFF2-40B4-BE49-F238E27FC236}">
                <a16:creationId xmlns:a16="http://schemas.microsoft.com/office/drawing/2014/main" id="{EDE716CE-F7C7-0FE9-79E0-26E80ACF378D}"/>
              </a:ext>
            </a:extLst>
          </p:cNvPr>
          <p:cNvSpPr txBox="1">
            <a:spLocks/>
          </p:cNvSpPr>
          <p:nvPr/>
        </p:nvSpPr>
        <p:spPr>
          <a:xfrm>
            <a:off x="3012125" y="3535371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11</a:t>
            </a:r>
          </a:p>
        </p:txBody>
      </p:sp>
      <p:sp>
        <p:nvSpPr>
          <p:cNvPr id="228" name="Підзаголовок 2">
            <a:extLst>
              <a:ext uri="{FF2B5EF4-FFF2-40B4-BE49-F238E27FC236}">
                <a16:creationId xmlns:a16="http://schemas.microsoft.com/office/drawing/2014/main" id="{DAED0CE0-0F39-31F3-98BF-3E94A4803F63}"/>
              </a:ext>
            </a:extLst>
          </p:cNvPr>
          <p:cNvSpPr txBox="1">
            <a:spLocks/>
          </p:cNvSpPr>
          <p:nvPr/>
        </p:nvSpPr>
        <p:spPr>
          <a:xfrm>
            <a:off x="3699923" y="3541708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= 16</a:t>
            </a:r>
          </a:p>
        </p:txBody>
      </p:sp>
      <p:sp>
        <p:nvSpPr>
          <p:cNvPr id="229" name="Підзаголовок 2">
            <a:extLst>
              <a:ext uri="{FF2B5EF4-FFF2-40B4-BE49-F238E27FC236}">
                <a16:creationId xmlns:a16="http://schemas.microsoft.com/office/drawing/2014/main" id="{3CC06146-2392-CFA2-00D5-6F75096624FB}"/>
              </a:ext>
            </a:extLst>
          </p:cNvPr>
          <p:cNvSpPr txBox="1">
            <a:spLocks/>
          </p:cNvSpPr>
          <p:nvPr/>
        </p:nvSpPr>
        <p:spPr>
          <a:xfrm>
            <a:off x="2961691" y="3818091"/>
            <a:ext cx="508014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20</a:t>
            </a:r>
          </a:p>
        </p:txBody>
      </p:sp>
      <p:sp>
        <p:nvSpPr>
          <p:cNvPr id="230" name="Підзаголовок 2">
            <a:extLst>
              <a:ext uri="{FF2B5EF4-FFF2-40B4-BE49-F238E27FC236}">
                <a16:creationId xmlns:a16="http://schemas.microsoft.com/office/drawing/2014/main" id="{CE466F77-D645-9A61-FE0A-6CF166615544}"/>
              </a:ext>
            </a:extLst>
          </p:cNvPr>
          <p:cNvSpPr txBox="1">
            <a:spLocks/>
          </p:cNvSpPr>
          <p:nvPr/>
        </p:nvSpPr>
        <p:spPr>
          <a:xfrm>
            <a:off x="3648925" y="3819723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2 = 18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7F3A24B-05F4-53C4-F87C-8A640717D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5" y="10336522"/>
            <a:ext cx="7122078" cy="784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FCEF6EC-1124-A819-872A-FBF35C3240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" r="12920" b="-45824"/>
          <a:stretch/>
        </p:blipFill>
        <p:spPr>
          <a:xfrm rot="5400000">
            <a:off x="2219768" y="5161235"/>
            <a:ext cx="10281853" cy="136690"/>
          </a:xfrm>
          <a:prstGeom prst="rect">
            <a:avLst/>
          </a:prstGeom>
        </p:spPr>
      </p:pic>
      <p:pic>
        <p:nvPicPr>
          <p:cNvPr id="235" name="Рисунок 234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B17658D6-1723-557E-C3B8-0247DF39E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09" y="2111521"/>
            <a:ext cx="2077553" cy="2626683"/>
          </a:xfrm>
          <a:prstGeom prst="rect">
            <a:avLst/>
          </a:prstGeom>
        </p:spPr>
      </p:pic>
      <p:sp>
        <p:nvSpPr>
          <p:cNvPr id="236" name="Підзаголовок 2">
            <a:extLst>
              <a:ext uri="{FF2B5EF4-FFF2-40B4-BE49-F238E27FC236}">
                <a16:creationId xmlns:a16="http://schemas.microsoft.com/office/drawing/2014/main" id="{65826145-7129-FAAC-5789-0A91E059D408}"/>
              </a:ext>
            </a:extLst>
          </p:cNvPr>
          <p:cNvSpPr txBox="1">
            <a:spLocks/>
          </p:cNvSpPr>
          <p:nvPr/>
        </p:nvSpPr>
        <p:spPr>
          <a:xfrm>
            <a:off x="5056255" y="2625238"/>
            <a:ext cx="450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17</a:t>
            </a:r>
          </a:p>
        </p:txBody>
      </p:sp>
      <p:sp>
        <p:nvSpPr>
          <p:cNvPr id="237" name="Підзаголовок 2">
            <a:extLst>
              <a:ext uri="{FF2B5EF4-FFF2-40B4-BE49-F238E27FC236}">
                <a16:creationId xmlns:a16="http://schemas.microsoft.com/office/drawing/2014/main" id="{A7AAF6F3-7BBE-86AF-6C93-97983C7CB22F}"/>
              </a:ext>
            </a:extLst>
          </p:cNvPr>
          <p:cNvSpPr txBox="1">
            <a:spLocks/>
          </p:cNvSpPr>
          <p:nvPr/>
        </p:nvSpPr>
        <p:spPr>
          <a:xfrm>
            <a:off x="5820375" y="2642451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8 = 9</a:t>
            </a:r>
          </a:p>
        </p:txBody>
      </p:sp>
      <p:sp>
        <p:nvSpPr>
          <p:cNvPr id="239" name="Підзаголовок 2">
            <a:extLst>
              <a:ext uri="{FF2B5EF4-FFF2-40B4-BE49-F238E27FC236}">
                <a16:creationId xmlns:a16="http://schemas.microsoft.com/office/drawing/2014/main" id="{A245C251-1588-3212-0C42-10F6A40B00D9}"/>
              </a:ext>
            </a:extLst>
          </p:cNvPr>
          <p:cNvSpPr txBox="1">
            <a:spLocks/>
          </p:cNvSpPr>
          <p:nvPr/>
        </p:nvSpPr>
        <p:spPr>
          <a:xfrm>
            <a:off x="5135999" y="2949257"/>
            <a:ext cx="382749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240" name="Підзаголовок 2">
            <a:extLst>
              <a:ext uri="{FF2B5EF4-FFF2-40B4-BE49-F238E27FC236}">
                <a16:creationId xmlns:a16="http://schemas.microsoft.com/office/drawing/2014/main" id="{D50CE0F1-5ADA-77FC-5AF6-C9E826ED532C}"/>
              </a:ext>
            </a:extLst>
          </p:cNvPr>
          <p:cNvSpPr txBox="1">
            <a:spLocks/>
          </p:cNvSpPr>
          <p:nvPr/>
        </p:nvSpPr>
        <p:spPr>
          <a:xfrm>
            <a:off x="5823797" y="2955593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= 9</a:t>
            </a:r>
          </a:p>
        </p:txBody>
      </p:sp>
      <p:sp>
        <p:nvSpPr>
          <p:cNvPr id="241" name="Підзаголовок 2">
            <a:extLst>
              <a:ext uri="{FF2B5EF4-FFF2-40B4-BE49-F238E27FC236}">
                <a16:creationId xmlns:a16="http://schemas.microsoft.com/office/drawing/2014/main" id="{7490829C-7C1C-C537-BEE8-EEC5A31A1966}"/>
              </a:ext>
            </a:extLst>
          </p:cNvPr>
          <p:cNvSpPr txBox="1">
            <a:spLocks/>
          </p:cNvSpPr>
          <p:nvPr/>
        </p:nvSpPr>
        <p:spPr>
          <a:xfrm>
            <a:off x="5078132" y="3250998"/>
            <a:ext cx="511384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14</a:t>
            </a:r>
          </a:p>
        </p:txBody>
      </p:sp>
      <p:sp>
        <p:nvSpPr>
          <p:cNvPr id="242" name="Підзаголовок 2">
            <a:extLst>
              <a:ext uri="{FF2B5EF4-FFF2-40B4-BE49-F238E27FC236}">
                <a16:creationId xmlns:a16="http://schemas.microsoft.com/office/drawing/2014/main" id="{2E001F33-4969-DD01-01E2-371D3853B234}"/>
              </a:ext>
            </a:extLst>
          </p:cNvPr>
          <p:cNvSpPr txBox="1">
            <a:spLocks/>
          </p:cNvSpPr>
          <p:nvPr/>
        </p:nvSpPr>
        <p:spPr>
          <a:xfrm>
            <a:off x="5818223" y="3237738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14 = 0</a:t>
            </a:r>
          </a:p>
        </p:txBody>
      </p:sp>
      <p:sp>
        <p:nvSpPr>
          <p:cNvPr id="243" name="Підзаголовок 2">
            <a:extLst>
              <a:ext uri="{FF2B5EF4-FFF2-40B4-BE49-F238E27FC236}">
                <a16:creationId xmlns:a16="http://schemas.microsoft.com/office/drawing/2014/main" id="{BB0A8F7F-DC41-C5E9-4798-96A3030D845D}"/>
              </a:ext>
            </a:extLst>
          </p:cNvPr>
          <p:cNvSpPr txBox="1">
            <a:spLocks/>
          </p:cNvSpPr>
          <p:nvPr/>
        </p:nvSpPr>
        <p:spPr>
          <a:xfrm>
            <a:off x="5072148" y="3579343"/>
            <a:ext cx="452614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21</a:t>
            </a:r>
          </a:p>
        </p:txBody>
      </p:sp>
      <p:sp>
        <p:nvSpPr>
          <p:cNvPr id="244" name="Підзаголовок 2">
            <a:extLst>
              <a:ext uri="{FF2B5EF4-FFF2-40B4-BE49-F238E27FC236}">
                <a16:creationId xmlns:a16="http://schemas.microsoft.com/office/drawing/2014/main" id="{9441ED37-CBE8-5B81-9AC2-E676A3E4CC05}"/>
              </a:ext>
            </a:extLst>
          </p:cNvPr>
          <p:cNvSpPr txBox="1">
            <a:spLocks/>
          </p:cNvSpPr>
          <p:nvPr/>
        </p:nvSpPr>
        <p:spPr>
          <a:xfrm>
            <a:off x="5829811" y="3585680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5 = 26</a:t>
            </a:r>
          </a:p>
        </p:txBody>
      </p:sp>
      <p:sp>
        <p:nvSpPr>
          <p:cNvPr id="245" name="Підзаголовок 2">
            <a:extLst>
              <a:ext uri="{FF2B5EF4-FFF2-40B4-BE49-F238E27FC236}">
                <a16:creationId xmlns:a16="http://schemas.microsoft.com/office/drawing/2014/main" id="{DB89E3F4-B046-17A4-373D-6CA02A8F9941}"/>
              </a:ext>
            </a:extLst>
          </p:cNvPr>
          <p:cNvSpPr txBox="1">
            <a:spLocks/>
          </p:cNvSpPr>
          <p:nvPr/>
        </p:nvSpPr>
        <p:spPr>
          <a:xfrm>
            <a:off x="5106651" y="3861897"/>
            <a:ext cx="508014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12</a:t>
            </a:r>
          </a:p>
        </p:txBody>
      </p:sp>
      <p:sp>
        <p:nvSpPr>
          <p:cNvPr id="246" name="Підзаголовок 2">
            <a:extLst>
              <a:ext uri="{FF2B5EF4-FFF2-40B4-BE49-F238E27FC236}">
                <a16:creationId xmlns:a16="http://schemas.microsoft.com/office/drawing/2014/main" id="{784E7B1F-C8A4-DB7B-62A6-825D777EDAAB}"/>
              </a:ext>
            </a:extLst>
          </p:cNvPr>
          <p:cNvSpPr txBox="1">
            <a:spLocks/>
          </p:cNvSpPr>
          <p:nvPr/>
        </p:nvSpPr>
        <p:spPr>
          <a:xfrm>
            <a:off x="5778813" y="3863695"/>
            <a:ext cx="1207093" cy="447417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727" dirty="0">
                <a:solidFill>
                  <a:srgbClr val="434778"/>
                </a:solidFill>
                <a:latin typeface="Montserrat" panose="00000500000000000000" pitchFamily="2" charset="-52"/>
              </a:rPr>
              <a:t>3 = 9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A60A3073-EB74-2888-AED1-69D5F805AF5B}"/>
              </a:ext>
            </a:extLst>
          </p:cNvPr>
          <p:cNvSpPr txBox="1"/>
          <p:nvPr/>
        </p:nvSpPr>
        <p:spPr>
          <a:xfrm>
            <a:off x="366203" y="7657000"/>
            <a:ext cx="6783234" cy="4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59" b="1" dirty="0">
                <a:latin typeface="Montserrat Medium" panose="00000600000000000000" pitchFamily="2" charset="-52"/>
              </a:rPr>
              <a:t>Впиши пропущенні слова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0E9E27DE-4CF9-79B9-8540-B687B093A366}"/>
              </a:ext>
            </a:extLst>
          </p:cNvPr>
          <p:cNvSpPr txBox="1"/>
          <p:nvPr/>
        </p:nvSpPr>
        <p:spPr>
          <a:xfrm>
            <a:off x="356608" y="8263568"/>
            <a:ext cx="4390312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27" dirty="0">
                <a:latin typeface="Montserrat" panose="00000500000000000000" pitchFamily="2" charset="-52"/>
              </a:rPr>
              <a:t>Числа при додаванні називаються: 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F28F15A0-6B02-E13C-0FEC-6FC4DFD4536C}"/>
              </a:ext>
            </a:extLst>
          </p:cNvPr>
          <p:cNvSpPr txBox="1"/>
          <p:nvPr/>
        </p:nvSpPr>
        <p:spPr>
          <a:xfrm>
            <a:off x="356607" y="8716173"/>
            <a:ext cx="4460351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27" dirty="0">
                <a:latin typeface="Montserrat" panose="00000500000000000000" pitchFamily="2" charset="-52"/>
              </a:rPr>
              <a:t>Числа при відніманні називаються: </a:t>
            </a:r>
          </a:p>
        </p:txBody>
      </p:sp>
      <p:pic>
        <p:nvPicPr>
          <p:cNvPr id="268" name="Рисунок 267" descr="Зображення, що містить ескіз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00D13CFD-24F5-BD3A-DCA8-E0F6DCDDB0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28" y="9466559"/>
            <a:ext cx="2542605" cy="797873"/>
          </a:xfrm>
          <a:prstGeom prst="rect">
            <a:avLst/>
          </a:prstGeom>
        </p:spPr>
      </p:pic>
      <p:pic>
        <p:nvPicPr>
          <p:cNvPr id="270" name="Рисунок 269" descr="Зображення, що містить місяць, Астрономічний об’єкт, астрономічне явище, жовтий&#10;&#10;Автоматично згенерований опис">
            <a:extLst>
              <a:ext uri="{FF2B5EF4-FFF2-40B4-BE49-F238E27FC236}">
                <a16:creationId xmlns:a16="http://schemas.microsoft.com/office/drawing/2014/main" id="{2A9A649F-6FC5-FDAA-CDE1-546680C2A5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21" y="9467957"/>
            <a:ext cx="867877" cy="800032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8C3D74BE-17BB-4CD9-44E7-872799FC3DC5}"/>
              </a:ext>
            </a:extLst>
          </p:cNvPr>
          <p:cNvSpPr txBox="1"/>
          <p:nvPr/>
        </p:nvSpPr>
        <p:spPr>
          <a:xfrm>
            <a:off x="356608" y="9691780"/>
            <a:ext cx="3038266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27" dirty="0">
                <a:latin typeface="Montserrat" panose="00000500000000000000" pitchFamily="2" charset="-52"/>
              </a:rPr>
              <a:t>Намалюй свій настрій:</a:t>
            </a:r>
          </a:p>
        </p:txBody>
      </p:sp>
      <p:pic>
        <p:nvPicPr>
          <p:cNvPr id="262" name="Рисунок 261" descr="Зображення, що містить смайлик, усміхнений, жовтий, мультфільм&#10;&#10;Автоматично згенерований опис">
            <a:extLst>
              <a:ext uri="{FF2B5EF4-FFF2-40B4-BE49-F238E27FC236}">
                <a16:creationId xmlns:a16="http://schemas.microsoft.com/office/drawing/2014/main" id="{8DE5284A-C433-0BCE-791D-E6876238B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58" y="9583480"/>
            <a:ext cx="592149" cy="552891"/>
          </a:xfrm>
          <a:prstGeom prst="rect">
            <a:avLst/>
          </a:prstGeom>
        </p:spPr>
      </p:pic>
      <p:pic>
        <p:nvPicPr>
          <p:cNvPr id="264" name="Рисунок 263" descr="Зображення, що містить жовтий, смайлик, усміхнений, коло&#10;&#10;Автоматично згенерований опис">
            <a:extLst>
              <a:ext uri="{FF2B5EF4-FFF2-40B4-BE49-F238E27FC236}">
                <a16:creationId xmlns:a16="http://schemas.microsoft.com/office/drawing/2014/main" id="{7083CCC3-4B11-C182-F06C-0D33E4BF93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18" y="9583481"/>
            <a:ext cx="592967" cy="552891"/>
          </a:xfrm>
          <a:prstGeom prst="rect">
            <a:avLst/>
          </a:prstGeom>
        </p:spPr>
      </p:pic>
      <p:pic>
        <p:nvPicPr>
          <p:cNvPr id="266" name="Рисунок 265" descr="Зображення, що містить жовтий, смайлик, усміхнений, мультфільм&#10;&#10;Автоматично згенерований опис">
            <a:extLst>
              <a:ext uri="{FF2B5EF4-FFF2-40B4-BE49-F238E27FC236}">
                <a16:creationId xmlns:a16="http://schemas.microsoft.com/office/drawing/2014/main" id="{60BDD36E-F380-B587-F395-43F686CD6B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21" y="9572751"/>
            <a:ext cx="592967" cy="552891"/>
          </a:xfrm>
          <a:prstGeom prst="rect">
            <a:avLst/>
          </a:prstGeom>
        </p:spPr>
      </p:pic>
      <p:sp>
        <p:nvSpPr>
          <p:cNvPr id="275" name="TextBox 274">
            <a:extLst>
              <a:ext uri="{FF2B5EF4-FFF2-40B4-BE49-F238E27FC236}">
                <a16:creationId xmlns:a16="http://schemas.microsoft.com/office/drawing/2014/main" id="{408A29CD-0225-276E-44A9-A12551FEFA29}"/>
              </a:ext>
            </a:extLst>
          </p:cNvPr>
          <p:cNvSpPr txBox="1"/>
          <p:nvPr/>
        </p:nvSpPr>
        <p:spPr>
          <a:xfrm>
            <a:off x="6659358" y="9541785"/>
            <a:ext cx="463718" cy="623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454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-52"/>
              </a:rPr>
              <a:t>?</a:t>
            </a:r>
            <a:endParaRPr lang="uk-UA" sz="3454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1A45E77C-0FC7-59E8-C7FA-F188552BC9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4372" flipH="1">
            <a:off x="3099707" y="9478534"/>
            <a:ext cx="461016" cy="691178"/>
          </a:xfrm>
          <a:prstGeom prst="rect">
            <a:avLst/>
          </a:prstGeom>
        </p:spPr>
      </p:pic>
      <p:pic>
        <p:nvPicPr>
          <p:cNvPr id="278" name="Рисунок 277">
            <a:extLst>
              <a:ext uri="{FF2B5EF4-FFF2-40B4-BE49-F238E27FC236}">
                <a16:creationId xmlns:a16="http://schemas.microsoft.com/office/drawing/2014/main" id="{D5FF0523-268A-A5D5-78E2-325DBA552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1" y="9336627"/>
            <a:ext cx="7122078" cy="78400"/>
          </a:xfrm>
          <a:prstGeom prst="rect">
            <a:avLst/>
          </a:prstGeom>
        </p:spPr>
      </p:pic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903254EC-EE5D-727F-01D0-7A915D93F1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" r="12920" b="-45824"/>
          <a:stretch/>
        </p:blipFill>
        <p:spPr>
          <a:xfrm rot="5400000">
            <a:off x="-5002823" y="5190852"/>
            <a:ext cx="10281853" cy="136690"/>
          </a:xfrm>
          <a:prstGeom prst="rect">
            <a:avLst/>
          </a:prstGeom>
        </p:spPr>
      </p:pic>
      <p:sp>
        <p:nvSpPr>
          <p:cNvPr id="284" name="TextBox 283">
            <a:extLst>
              <a:ext uri="{FF2B5EF4-FFF2-40B4-BE49-F238E27FC236}">
                <a16:creationId xmlns:a16="http://schemas.microsoft.com/office/drawing/2014/main" id="{BB592B9D-19DB-84DE-C08D-E4BD5B92DB00}"/>
              </a:ext>
            </a:extLst>
          </p:cNvPr>
          <p:cNvSpPr txBox="1"/>
          <p:nvPr/>
        </p:nvSpPr>
        <p:spPr>
          <a:xfrm>
            <a:off x="140245" y="10392845"/>
            <a:ext cx="7217718" cy="2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79" dirty="0">
                <a:solidFill>
                  <a:srgbClr val="90AFC3"/>
                </a:solidFill>
                <a:latin typeface="Montserrat" panose="00000500000000000000" pitchFamily="2" charset="-52"/>
              </a:rPr>
              <a:t>Авторка: Леся Литвиненко</a:t>
            </a:r>
            <a:r>
              <a:rPr lang="uk-UA" sz="1079" dirty="0">
                <a:latin typeface="Montserrat" panose="00000500000000000000" pitchFamily="2" charset="-52"/>
              </a:rPr>
              <a:t> </a:t>
            </a:r>
          </a:p>
        </p:txBody>
      </p:sp>
      <p:pic>
        <p:nvPicPr>
          <p:cNvPr id="301" name="Рисунок 300">
            <a:extLst>
              <a:ext uri="{FF2B5EF4-FFF2-40B4-BE49-F238E27FC236}">
                <a16:creationId xmlns:a16="http://schemas.microsoft.com/office/drawing/2014/main" id="{C6724CA6-FCCE-9974-2CAE-8303798A1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3" y="7612077"/>
            <a:ext cx="7122078" cy="78400"/>
          </a:xfrm>
          <a:prstGeom prst="rect">
            <a:avLst/>
          </a:prstGeom>
        </p:spPr>
      </p:pic>
      <p:pic>
        <p:nvPicPr>
          <p:cNvPr id="302" name="Рисунок 301">
            <a:extLst>
              <a:ext uri="{FF2B5EF4-FFF2-40B4-BE49-F238E27FC236}">
                <a16:creationId xmlns:a16="http://schemas.microsoft.com/office/drawing/2014/main" id="{80B8E19B-A2D8-07F9-7757-4DFEAD088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" y="4804131"/>
            <a:ext cx="7122078" cy="78400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id="{8208B8B7-D440-85BF-F881-4DB2CAAF2EE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0680" b="-209536"/>
          <a:stretch/>
        </p:blipFill>
        <p:spPr>
          <a:xfrm>
            <a:off x="4519619" y="9033473"/>
            <a:ext cx="2793622" cy="96219"/>
          </a:xfrm>
          <a:prstGeom prst="rect">
            <a:avLst/>
          </a:prstGeom>
        </p:spPr>
      </p:pic>
      <p:pic>
        <p:nvPicPr>
          <p:cNvPr id="305" name="Рисунок 304">
            <a:extLst>
              <a:ext uri="{FF2B5EF4-FFF2-40B4-BE49-F238E27FC236}">
                <a16:creationId xmlns:a16="http://schemas.microsoft.com/office/drawing/2014/main" id="{3C319195-9878-379C-1962-73F3EDEC628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0680" b="-209536"/>
          <a:stretch/>
        </p:blipFill>
        <p:spPr>
          <a:xfrm>
            <a:off x="4504997" y="8573555"/>
            <a:ext cx="2793622" cy="96219"/>
          </a:xfrm>
          <a:prstGeom prst="rect">
            <a:avLst/>
          </a:prstGeom>
        </p:spPr>
      </p:pic>
      <p:pic>
        <p:nvPicPr>
          <p:cNvPr id="307" name="Рисунок 306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41CD41C4-5E3A-C295-E432-08B0BFC3A2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675">
            <a:off x="1203884" y="2594265"/>
            <a:ext cx="291573" cy="238066"/>
          </a:xfrm>
          <a:prstGeom prst="rect">
            <a:avLst/>
          </a:prstGeom>
        </p:spPr>
      </p:pic>
      <p:pic>
        <p:nvPicPr>
          <p:cNvPr id="309" name="Рисунок 308" descr="Зображення, що містить символ, дизайн&#10;&#10;Автоматично згенерований опис">
            <a:extLst>
              <a:ext uri="{FF2B5EF4-FFF2-40B4-BE49-F238E27FC236}">
                <a16:creationId xmlns:a16="http://schemas.microsoft.com/office/drawing/2014/main" id="{76ACDB28-D12E-034C-7C67-B0340661F5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5" y="3817298"/>
            <a:ext cx="285575" cy="265991"/>
          </a:xfrm>
          <a:prstGeom prst="rect">
            <a:avLst/>
          </a:prstGeom>
        </p:spPr>
      </p:pic>
      <p:pic>
        <p:nvPicPr>
          <p:cNvPr id="311" name="Рисунок 310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CBCE4754-D33B-542C-5A79-8DD128F543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276">
            <a:off x="1223160" y="3494408"/>
            <a:ext cx="307941" cy="284780"/>
          </a:xfrm>
          <a:prstGeom prst="rect">
            <a:avLst/>
          </a:prstGeom>
        </p:spPr>
      </p:pic>
      <p:pic>
        <p:nvPicPr>
          <p:cNvPr id="313" name="Рисунок 312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53D576AA-D8F8-37DD-1AF1-6B27A287A8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453">
            <a:off x="1208720" y="3219716"/>
            <a:ext cx="302802" cy="247235"/>
          </a:xfrm>
          <a:prstGeom prst="rect">
            <a:avLst/>
          </a:prstGeom>
        </p:spPr>
      </p:pic>
      <p:pic>
        <p:nvPicPr>
          <p:cNvPr id="315" name="Рисунок 314" descr="Зображення, що містить знімок екрана, дизайн&#10;&#10;Автоматично згенерований опис">
            <a:extLst>
              <a:ext uri="{FF2B5EF4-FFF2-40B4-BE49-F238E27FC236}">
                <a16:creationId xmlns:a16="http://schemas.microsoft.com/office/drawing/2014/main" id="{B71EF717-6D51-B3CD-5410-845531631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38">
            <a:off x="1224700" y="2906391"/>
            <a:ext cx="266472" cy="245797"/>
          </a:xfrm>
          <a:prstGeom prst="rect">
            <a:avLst/>
          </a:prstGeom>
        </p:spPr>
      </p:pic>
      <p:pic>
        <p:nvPicPr>
          <p:cNvPr id="316" name="Рисунок 315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9E811294-C9B6-4181-0194-20F05A77CC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675">
            <a:off x="3346670" y="2614942"/>
            <a:ext cx="291573" cy="238066"/>
          </a:xfrm>
          <a:prstGeom prst="rect">
            <a:avLst/>
          </a:prstGeom>
        </p:spPr>
      </p:pic>
      <p:pic>
        <p:nvPicPr>
          <p:cNvPr id="317" name="Рисунок 316" descr="Зображення, що містить символ, дизайн&#10;&#10;Автоматично згенерований опис">
            <a:extLst>
              <a:ext uri="{FF2B5EF4-FFF2-40B4-BE49-F238E27FC236}">
                <a16:creationId xmlns:a16="http://schemas.microsoft.com/office/drawing/2014/main" id="{3048BE62-9DCF-64A1-2595-120A500F88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061" y="3837974"/>
            <a:ext cx="285575" cy="265991"/>
          </a:xfrm>
          <a:prstGeom prst="rect">
            <a:avLst/>
          </a:prstGeom>
        </p:spPr>
      </p:pic>
      <p:pic>
        <p:nvPicPr>
          <p:cNvPr id="318" name="Рисунок 317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12A35FF2-BAD2-DD1A-24F8-7F6E2FF019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276">
            <a:off x="3371696" y="3508677"/>
            <a:ext cx="296083" cy="273814"/>
          </a:xfrm>
          <a:prstGeom prst="rect">
            <a:avLst/>
          </a:prstGeom>
        </p:spPr>
      </p:pic>
      <p:pic>
        <p:nvPicPr>
          <p:cNvPr id="319" name="Рисунок 318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9F6948D3-EF2F-DF9B-8DAE-A9620CF5F4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453">
            <a:off x="3351506" y="3240393"/>
            <a:ext cx="302802" cy="247235"/>
          </a:xfrm>
          <a:prstGeom prst="rect">
            <a:avLst/>
          </a:prstGeom>
        </p:spPr>
      </p:pic>
      <p:pic>
        <p:nvPicPr>
          <p:cNvPr id="320" name="Рисунок 319" descr="Зображення, що містить знімок екрана, дизайн&#10;&#10;Автоматично згенерований опис">
            <a:extLst>
              <a:ext uri="{FF2B5EF4-FFF2-40B4-BE49-F238E27FC236}">
                <a16:creationId xmlns:a16="http://schemas.microsoft.com/office/drawing/2014/main" id="{2A02E41A-BC52-53E9-0CD4-B5EAFDA549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299">
            <a:off x="3368541" y="2911074"/>
            <a:ext cx="320734" cy="245797"/>
          </a:xfrm>
          <a:prstGeom prst="rect">
            <a:avLst/>
          </a:prstGeom>
        </p:spPr>
      </p:pic>
      <p:pic>
        <p:nvPicPr>
          <p:cNvPr id="321" name="Рисунок 320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D5E4A43D-D86B-EA22-4719-A277A5BD1C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675">
            <a:off x="5472301" y="2650476"/>
            <a:ext cx="291573" cy="238066"/>
          </a:xfrm>
          <a:prstGeom prst="rect">
            <a:avLst/>
          </a:prstGeom>
        </p:spPr>
      </p:pic>
      <p:pic>
        <p:nvPicPr>
          <p:cNvPr id="322" name="Рисунок 321" descr="Зображення, що містить символ, дизайн&#10;&#10;Автоматично згенерований опис">
            <a:extLst>
              <a:ext uri="{FF2B5EF4-FFF2-40B4-BE49-F238E27FC236}">
                <a16:creationId xmlns:a16="http://schemas.microsoft.com/office/drawing/2014/main" id="{0D387C5E-F258-A834-5597-B25F014368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76" y="3873782"/>
            <a:ext cx="285575" cy="265991"/>
          </a:xfrm>
          <a:prstGeom prst="rect">
            <a:avLst/>
          </a:prstGeom>
        </p:spPr>
      </p:pic>
      <p:pic>
        <p:nvPicPr>
          <p:cNvPr id="323" name="Рисунок 322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8B0AEFDB-AD02-DF2A-7A34-020C6BB385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276">
            <a:off x="5491576" y="3550620"/>
            <a:ext cx="307941" cy="284780"/>
          </a:xfrm>
          <a:prstGeom prst="rect">
            <a:avLst/>
          </a:prstGeom>
        </p:spPr>
      </p:pic>
      <p:pic>
        <p:nvPicPr>
          <p:cNvPr id="324" name="Рисунок 323" descr="Зображення, що містить дизайн&#10;&#10;Автоматично згенерований опис">
            <a:extLst>
              <a:ext uri="{FF2B5EF4-FFF2-40B4-BE49-F238E27FC236}">
                <a16:creationId xmlns:a16="http://schemas.microsoft.com/office/drawing/2014/main" id="{9073AFB0-3CBC-B842-D718-C46AEFD449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453">
            <a:off x="5493411" y="3277382"/>
            <a:ext cx="302802" cy="247235"/>
          </a:xfrm>
          <a:prstGeom prst="rect">
            <a:avLst/>
          </a:prstGeom>
        </p:spPr>
      </p:pic>
      <p:pic>
        <p:nvPicPr>
          <p:cNvPr id="325" name="Рисунок 324" descr="Зображення, що містить знімок екрана, дизайн&#10;&#10;Автоматично згенерований опис">
            <a:extLst>
              <a:ext uri="{FF2B5EF4-FFF2-40B4-BE49-F238E27FC236}">
                <a16:creationId xmlns:a16="http://schemas.microsoft.com/office/drawing/2014/main" id="{BF410B8C-677A-55C3-FB3D-B3B6D631C0C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38">
            <a:off x="5480940" y="2969828"/>
            <a:ext cx="300001" cy="2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5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німок екрана, візерунок, чорний&#10;&#10;Автоматично згенерований опис">
            <a:extLst>
              <a:ext uri="{FF2B5EF4-FFF2-40B4-BE49-F238E27FC236}">
                <a16:creationId xmlns:a16="http://schemas.microsoft.com/office/drawing/2014/main" id="{73924C4E-7AFC-3B0E-F0B9-7F3053CD3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0819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одежа, візерунок, тканина&#10;&#10;Автоматично згенерований опис">
            <a:extLst>
              <a:ext uri="{FF2B5EF4-FFF2-40B4-BE49-F238E27FC236}">
                <a16:creationId xmlns:a16="http://schemas.microsoft.com/office/drawing/2014/main" id="{45F4227D-6499-B74E-EDF7-FC9B6E1C4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0809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ряд, Симетрія, Паралель, візерунок&#10;&#10;Автоматично згенерований опис">
            <a:extLst>
              <a:ext uri="{FF2B5EF4-FFF2-40B4-BE49-F238E27FC236}">
                <a16:creationId xmlns:a16="http://schemas.microsoft.com/office/drawing/2014/main" id="{71EB2E16-EE23-FD57-9BD8-5C70326E3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"/>
            <a:ext cx="7559675" cy="10687712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5636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візерунок, Симетрія, Прямокутник, ряд&#10;&#10;Автоматично згенерований опис">
            <a:extLst>
              <a:ext uri="{FF2B5EF4-FFF2-40B4-BE49-F238E27FC236}">
                <a16:creationId xmlns:a16="http://schemas.microsoft.com/office/drawing/2014/main" id="{3BFEB3C1-EB11-A6AA-EB64-BA4E627E2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662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Зображення, що містить візерунок, Симетрія, ряд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id="{2B161C30-F498-DA37-1B1D-21A06B647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7746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візерунок, Симетрія, Прямокутник, Барвистість&#10;&#10;Автоматично згенерований опис">
            <a:extLst>
              <a:ext uri="{FF2B5EF4-FFF2-40B4-BE49-F238E27FC236}">
                <a16:creationId xmlns:a16="http://schemas.microsoft.com/office/drawing/2014/main" id="{A40C176C-C1C0-EA97-06EB-9B426C709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4534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німок екрана, ряд, квадрат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id="{917548AC-036D-73CD-65A3-DEE7BB7A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"/>
            <a:ext cx="7559675" cy="1068897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219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німок екрана, ряд, квадрат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id="{C2A0916B-EAA9-4A49-EBE1-99B1F878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"/>
            <a:ext cx="7559675" cy="1068897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5075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ряд, Паралель, візерунок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id="{2999FFB7-43AE-60F2-5D69-86A5C595F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7559529" cy="10691813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2A6DA1-9994-7950-E674-924B5932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78" y="685189"/>
            <a:ext cx="5551518" cy="34671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>
              <a:latin typeface="Propysy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14:cNvPr>
              <p14:cNvContentPartPr/>
              <p14:nvPr/>
            </p14:nvContentPartPr>
            <p14:xfrm>
              <a:off x="6755951" y="11419"/>
              <a:ext cx="389" cy="10651532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10040736-9666-BAFB-A608-6101B67DB2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6226" y="2779"/>
                <a:ext cx="19450" cy="10669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272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арта, текст&#10;&#10;Автоматично згенерований опис">
            <a:extLst>
              <a:ext uri="{FF2B5EF4-FFF2-40B4-BE49-F238E27FC236}">
                <a16:creationId xmlns:a16="http://schemas.microsoft.com/office/drawing/2014/main" id="{50BB0933-95EF-906D-919F-13FBA5087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6" y="2132200"/>
            <a:ext cx="4550237" cy="3152958"/>
          </a:xfrm>
          <a:prstGeom prst="rect">
            <a:avLst/>
          </a:prstGeom>
        </p:spPr>
      </p:pic>
      <p:sp>
        <p:nvSpPr>
          <p:cNvPr id="147" name="Прямокутник 146">
            <a:extLst>
              <a:ext uri="{FF2B5EF4-FFF2-40B4-BE49-F238E27FC236}">
                <a16:creationId xmlns:a16="http://schemas.microsoft.com/office/drawing/2014/main" id="{E0D8CC98-C3A4-18B4-30EB-D73B70523D71}"/>
              </a:ext>
            </a:extLst>
          </p:cNvPr>
          <p:cNvSpPr/>
          <p:nvPr/>
        </p:nvSpPr>
        <p:spPr>
          <a:xfrm>
            <a:off x="-21156" y="-65714"/>
            <a:ext cx="7580832" cy="9579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 dirty="0"/>
          </a:p>
        </p:txBody>
      </p:sp>
      <p:sp>
        <p:nvSpPr>
          <p:cNvPr id="144" name="Прямокутник 143">
            <a:extLst>
              <a:ext uri="{FF2B5EF4-FFF2-40B4-BE49-F238E27FC236}">
                <a16:creationId xmlns:a16="http://schemas.microsoft.com/office/drawing/2014/main" id="{8BD1369E-0821-A0FF-4D74-3B21304E7E4B}"/>
              </a:ext>
            </a:extLst>
          </p:cNvPr>
          <p:cNvSpPr/>
          <p:nvPr/>
        </p:nvSpPr>
        <p:spPr>
          <a:xfrm>
            <a:off x="-21157" y="10272234"/>
            <a:ext cx="7580832" cy="433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pic>
        <p:nvPicPr>
          <p:cNvPr id="154" name="Рисунок 153" descr="Зображення, що містить знімок екрана, чорний, чорно-білий, ряд&#10;&#10;Автоматично згенерований опис">
            <a:extLst>
              <a:ext uri="{FF2B5EF4-FFF2-40B4-BE49-F238E27FC236}">
                <a16:creationId xmlns:a16="http://schemas.microsoft.com/office/drawing/2014/main" id="{F06A3BD9-95CE-015D-4E5E-8B2FAD6FF4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56970" r="5197" b="21382"/>
          <a:stretch/>
        </p:blipFill>
        <p:spPr>
          <a:xfrm>
            <a:off x="470203" y="6075260"/>
            <a:ext cx="6625967" cy="2265486"/>
          </a:xfrm>
          <a:prstGeom prst="rect">
            <a:avLst/>
          </a:prstGeom>
        </p:spPr>
      </p:pic>
      <p:sp>
        <p:nvSpPr>
          <p:cNvPr id="32" name="Підзаголовок 2">
            <a:extLst>
              <a:ext uri="{FF2B5EF4-FFF2-40B4-BE49-F238E27FC236}">
                <a16:creationId xmlns:a16="http://schemas.microsoft.com/office/drawing/2014/main" id="{FF6D01E4-07BB-CFEE-2725-4D8C0260FE37}"/>
              </a:ext>
            </a:extLst>
          </p:cNvPr>
          <p:cNvSpPr txBox="1">
            <a:spLocks/>
          </p:cNvSpPr>
          <p:nvPr/>
        </p:nvSpPr>
        <p:spPr>
          <a:xfrm>
            <a:off x="4237" y="132029"/>
            <a:ext cx="2231500" cy="469703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079" dirty="0">
                <a:latin typeface="Montserrat" panose="00000500000000000000" pitchFamily="2" charset="-52"/>
              </a:rPr>
              <a:t>Ім’я Прізвище:</a:t>
            </a:r>
          </a:p>
        </p:txBody>
      </p:sp>
      <p:sp>
        <p:nvSpPr>
          <p:cNvPr id="33" name="Підзаголовок 2">
            <a:extLst>
              <a:ext uri="{FF2B5EF4-FFF2-40B4-BE49-F238E27FC236}">
                <a16:creationId xmlns:a16="http://schemas.microsoft.com/office/drawing/2014/main" id="{D6F5DF14-DA29-9607-14EA-42C06914ED9A}"/>
              </a:ext>
            </a:extLst>
          </p:cNvPr>
          <p:cNvSpPr txBox="1">
            <a:spLocks/>
          </p:cNvSpPr>
          <p:nvPr/>
        </p:nvSpPr>
        <p:spPr>
          <a:xfrm>
            <a:off x="5476841" y="132029"/>
            <a:ext cx="1720577" cy="469703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079" dirty="0">
                <a:latin typeface="Montserrat" panose="00000500000000000000" pitchFamily="2" charset="-52"/>
              </a:rPr>
              <a:t>Дата: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DD81F5D-725D-34B0-B5A4-F1CAA89B86B9}"/>
              </a:ext>
            </a:extLst>
          </p:cNvPr>
          <p:cNvSpPr txBox="1"/>
          <p:nvPr/>
        </p:nvSpPr>
        <p:spPr>
          <a:xfrm>
            <a:off x="347318" y="896913"/>
            <a:ext cx="6783234" cy="88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511" b="1" dirty="0">
                <a:latin typeface="Montserrat Medium" panose="00000600000000000000" pitchFamily="2" charset="-52"/>
              </a:rPr>
              <a:t>Практична робота №</a:t>
            </a:r>
          </a:p>
          <a:p>
            <a:pPr algn="ctr">
              <a:lnSpc>
                <a:spcPct val="150000"/>
              </a:lnSpc>
            </a:pPr>
            <a:r>
              <a:rPr lang="uk-UA" sz="2159" b="1" dirty="0">
                <a:latin typeface="Montserrat Medium" panose="00000600000000000000" pitchFamily="2" charset="-52"/>
              </a:rPr>
              <a:t>Природні зони України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A91199B-69D5-10B2-980C-8BABF68E6447}"/>
              </a:ext>
            </a:extLst>
          </p:cNvPr>
          <p:cNvSpPr txBox="1"/>
          <p:nvPr/>
        </p:nvSpPr>
        <p:spPr>
          <a:xfrm>
            <a:off x="366202" y="1878688"/>
            <a:ext cx="6948490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b="1" dirty="0">
                <a:latin typeface="Montserrat" panose="00000500000000000000" pitchFamily="2" charset="-52"/>
              </a:rPr>
              <a:t>Завдання №1.</a:t>
            </a:r>
            <a:r>
              <a:rPr lang="uk-UA" sz="1295" dirty="0">
                <a:latin typeface="Montserrat" panose="00000500000000000000" pitchFamily="2" charset="-52"/>
              </a:rPr>
              <a:t> Підпиши природні зони України: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2896389-EB08-64C0-ED86-BE730EEBB172}"/>
              </a:ext>
            </a:extLst>
          </p:cNvPr>
          <p:cNvSpPr txBox="1"/>
          <p:nvPr/>
        </p:nvSpPr>
        <p:spPr>
          <a:xfrm>
            <a:off x="356608" y="5497708"/>
            <a:ext cx="6852147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b="1" dirty="0">
                <a:latin typeface="Montserrat" panose="00000500000000000000" pitchFamily="2" charset="-52"/>
              </a:rPr>
              <a:t>Завдання №2. </a:t>
            </a:r>
            <a:r>
              <a:rPr lang="uk-UA" sz="1295" dirty="0">
                <a:latin typeface="Montserrat" panose="00000500000000000000" pitchFamily="2" charset="-52"/>
              </a:rPr>
              <a:t>Опиши рослинний і тваринний світ найбільшої природної зони України.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0E9E27DE-4CF9-79B9-8540-B687B093A366}"/>
              </a:ext>
            </a:extLst>
          </p:cNvPr>
          <p:cNvSpPr txBox="1"/>
          <p:nvPr/>
        </p:nvSpPr>
        <p:spPr>
          <a:xfrm>
            <a:off x="356608" y="8253287"/>
            <a:ext cx="6852147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95" b="1" dirty="0">
                <a:latin typeface="Montserrat" panose="00000500000000000000" pitchFamily="2" charset="-52"/>
              </a:rPr>
              <a:t>Завдання №3. </a:t>
            </a:r>
            <a:r>
              <a:rPr lang="uk-UA" sz="1295" dirty="0" err="1">
                <a:latin typeface="Montserrat" panose="00000500000000000000" pitchFamily="2" charset="-52"/>
              </a:rPr>
              <a:t>Запиши</a:t>
            </a:r>
            <a:r>
              <a:rPr lang="uk-UA" sz="1295" dirty="0">
                <a:latin typeface="Montserrat" panose="00000500000000000000" pitchFamily="2" charset="-52"/>
              </a:rPr>
              <a:t> пропущені слова.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B592B9D-19DB-84DE-C08D-E4BD5B92DB00}"/>
              </a:ext>
            </a:extLst>
          </p:cNvPr>
          <p:cNvSpPr txBox="1"/>
          <p:nvPr/>
        </p:nvSpPr>
        <p:spPr>
          <a:xfrm>
            <a:off x="347318" y="10344703"/>
            <a:ext cx="7010645" cy="2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79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Авторка: Леся Литвиненко 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903FB3F-5AFE-56DE-2831-2B6CFE52D672}"/>
              </a:ext>
            </a:extLst>
          </p:cNvPr>
          <p:cNvSpPr/>
          <p:nvPr/>
        </p:nvSpPr>
        <p:spPr>
          <a:xfrm>
            <a:off x="76090" y="369641"/>
            <a:ext cx="5392226" cy="44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115" dirty="0"/>
              <a:t>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26B7065-C69D-A5B5-F906-C2D718ECD7BA}"/>
              </a:ext>
            </a:extLst>
          </p:cNvPr>
          <p:cNvSpPr/>
          <p:nvPr/>
        </p:nvSpPr>
        <p:spPr>
          <a:xfrm>
            <a:off x="5550544" y="369641"/>
            <a:ext cx="1843636" cy="44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3306C73E-2FD8-D41D-E91E-4C1E5685F8F9}"/>
              </a:ext>
            </a:extLst>
          </p:cNvPr>
          <p:cNvCxnSpPr>
            <a:cxnSpLocks/>
          </p:cNvCxnSpPr>
          <p:nvPr/>
        </p:nvCxnSpPr>
        <p:spPr>
          <a:xfrm flipV="1">
            <a:off x="1917842" y="3561634"/>
            <a:ext cx="271351" cy="55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A0B5948C-998C-B350-54C6-444C52F297BA}"/>
              </a:ext>
            </a:extLst>
          </p:cNvPr>
          <p:cNvCxnSpPr>
            <a:cxnSpLocks/>
          </p:cNvCxnSpPr>
          <p:nvPr/>
        </p:nvCxnSpPr>
        <p:spPr>
          <a:xfrm>
            <a:off x="292148" y="4121314"/>
            <a:ext cx="1625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CCA1E37B-ACB3-3678-6001-B86513F9B2BE}"/>
              </a:ext>
            </a:extLst>
          </p:cNvPr>
          <p:cNvSpPr/>
          <p:nvPr/>
        </p:nvSpPr>
        <p:spPr>
          <a:xfrm>
            <a:off x="2130278" y="3507424"/>
            <a:ext cx="117829" cy="1223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0D3945BC-608B-63A2-062C-2CB9E4021203}"/>
              </a:ext>
            </a:extLst>
          </p:cNvPr>
          <p:cNvCxnSpPr>
            <a:cxnSpLocks/>
            <a:stCxn id="43" idx="2"/>
          </p:cNvCxnSpPr>
          <p:nvPr/>
        </p:nvCxnSpPr>
        <p:spPr>
          <a:xfrm flipH="1" flipV="1">
            <a:off x="2030480" y="2616224"/>
            <a:ext cx="1049253" cy="82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 сполучна лінія 39">
            <a:extLst>
              <a:ext uri="{FF2B5EF4-FFF2-40B4-BE49-F238E27FC236}">
                <a16:creationId xmlns:a16="http://schemas.microsoft.com/office/drawing/2014/main" id="{D43B81FF-34D0-59FE-5269-E6C40B7791A5}"/>
              </a:ext>
            </a:extLst>
          </p:cNvPr>
          <p:cNvCxnSpPr>
            <a:cxnSpLocks/>
          </p:cNvCxnSpPr>
          <p:nvPr/>
        </p:nvCxnSpPr>
        <p:spPr>
          <a:xfrm>
            <a:off x="292148" y="2616223"/>
            <a:ext cx="1738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id="{705260F9-21A1-F394-435B-1A1E74C052F8}"/>
              </a:ext>
            </a:extLst>
          </p:cNvPr>
          <p:cNvSpPr/>
          <p:nvPr/>
        </p:nvSpPr>
        <p:spPr>
          <a:xfrm>
            <a:off x="3079733" y="2637618"/>
            <a:ext cx="117829" cy="1223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cxnSp>
        <p:nvCxnSpPr>
          <p:cNvPr id="50" name="Пряма сполучна лінія 49">
            <a:extLst>
              <a:ext uri="{FF2B5EF4-FFF2-40B4-BE49-F238E27FC236}">
                <a16:creationId xmlns:a16="http://schemas.microsoft.com/office/drawing/2014/main" id="{8644C7B7-7C83-3927-F20C-BF37ECAD3086}"/>
              </a:ext>
            </a:extLst>
          </p:cNvPr>
          <p:cNvCxnSpPr>
            <a:cxnSpLocks/>
          </p:cNvCxnSpPr>
          <p:nvPr/>
        </p:nvCxnSpPr>
        <p:spPr>
          <a:xfrm flipV="1">
            <a:off x="4396672" y="2415588"/>
            <a:ext cx="413287" cy="46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 сполучна лінія 51">
            <a:extLst>
              <a:ext uri="{FF2B5EF4-FFF2-40B4-BE49-F238E27FC236}">
                <a16:creationId xmlns:a16="http://schemas.microsoft.com/office/drawing/2014/main" id="{40F54785-5103-F762-ED37-EF66ED3AF747}"/>
              </a:ext>
            </a:extLst>
          </p:cNvPr>
          <p:cNvCxnSpPr>
            <a:cxnSpLocks/>
          </p:cNvCxnSpPr>
          <p:nvPr/>
        </p:nvCxnSpPr>
        <p:spPr>
          <a:xfrm flipH="1">
            <a:off x="4810105" y="2419767"/>
            <a:ext cx="2398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сполучна лінія 53">
            <a:extLst>
              <a:ext uri="{FF2B5EF4-FFF2-40B4-BE49-F238E27FC236}">
                <a16:creationId xmlns:a16="http://schemas.microsoft.com/office/drawing/2014/main" id="{D9485338-1E1D-9B16-A675-14BAD4250998}"/>
              </a:ext>
            </a:extLst>
          </p:cNvPr>
          <p:cNvCxnSpPr>
            <a:cxnSpLocks/>
          </p:cNvCxnSpPr>
          <p:nvPr/>
        </p:nvCxnSpPr>
        <p:spPr>
          <a:xfrm>
            <a:off x="4876433" y="3954010"/>
            <a:ext cx="417220" cy="339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 сполучна лінія 55">
            <a:extLst>
              <a:ext uri="{FF2B5EF4-FFF2-40B4-BE49-F238E27FC236}">
                <a16:creationId xmlns:a16="http://schemas.microsoft.com/office/drawing/2014/main" id="{66DA4179-527E-7DD3-15AF-5E205D92C9A1}"/>
              </a:ext>
            </a:extLst>
          </p:cNvPr>
          <p:cNvCxnSpPr>
            <a:cxnSpLocks/>
          </p:cNvCxnSpPr>
          <p:nvPr/>
        </p:nvCxnSpPr>
        <p:spPr>
          <a:xfrm flipH="1">
            <a:off x="5293654" y="4293096"/>
            <a:ext cx="19551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сполучна лінія 57">
            <a:extLst>
              <a:ext uri="{FF2B5EF4-FFF2-40B4-BE49-F238E27FC236}">
                <a16:creationId xmlns:a16="http://schemas.microsoft.com/office/drawing/2014/main" id="{CCE4B76C-A36A-3016-847B-FCFA284B0A39}"/>
              </a:ext>
            </a:extLst>
          </p:cNvPr>
          <p:cNvCxnSpPr>
            <a:cxnSpLocks/>
            <a:stCxn id="131" idx="6"/>
          </p:cNvCxnSpPr>
          <p:nvPr/>
        </p:nvCxnSpPr>
        <p:spPr>
          <a:xfrm flipV="1">
            <a:off x="4662230" y="5022931"/>
            <a:ext cx="474645" cy="2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сполучна лінія 59">
            <a:extLst>
              <a:ext uri="{FF2B5EF4-FFF2-40B4-BE49-F238E27FC236}">
                <a16:creationId xmlns:a16="http://schemas.microsoft.com/office/drawing/2014/main" id="{DDBF14E3-755B-73F3-2A6B-49EDBABA7226}"/>
              </a:ext>
            </a:extLst>
          </p:cNvPr>
          <p:cNvCxnSpPr/>
          <p:nvPr/>
        </p:nvCxnSpPr>
        <p:spPr>
          <a:xfrm flipH="1">
            <a:off x="5136875" y="5027110"/>
            <a:ext cx="20718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Овал 128">
            <a:extLst>
              <a:ext uri="{FF2B5EF4-FFF2-40B4-BE49-F238E27FC236}">
                <a16:creationId xmlns:a16="http://schemas.microsoft.com/office/drawing/2014/main" id="{203B255E-0F39-4D39-ACD4-A8E5C55971FC}"/>
              </a:ext>
            </a:extLst>
          </p:cNvPr>
          <p:cNvSpPr/>
          <p:nvPr/>
        </p:nvSpPr>
        <p:spPr>
          <a:xfrm>
            <a:off x="4326294" y="2840626"/>
            <a:ext cx="117829" cy="1223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0C278400-5970-10CC-9682-0B2CCC057181}"/>
              </a:ext>
            </a:extLst>
          </p:cNvPr>
          <p:cNvSpPr/>
          <p:nvPr/>
        </p:nvSpPr>
        <p:spPr>
          <a:xfrm>
            <a:off x="4791127" y="3854875"/>
            <a:ext cx="117829" cy="1223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3ABC4824-699E-B9DE-043D-E31020916843}"/>
              </a:ext>
            </a:extLst>
          </p:cNvPr>
          <p:cNvSpPr/>
          <p:nvPr/>
        </p:nvSpPr>
        <p:spPr>
          <a:xfrm>
            <a:off x="4544401" y="4964408"/>
            <a:ext cx="117829" cy="1223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sp>
        <p:nvSpPr>
          <p:cNvPr id="145" name="Прямокутник 144">
            <a:extLst>
              <a:ext uri="{FF2B5EF4-FFF2-40B4-BE49-F238E27FC236}">
                <a16:creationId xmlns:a16="http://schemas.microsoft.com/office/drawing/2014/main" id="{DC67F101-7D7B-9888-5F47-36CCCC473E4C}"/>
              </a:ext>
            </a:extLst>
          </p:cNvPr>
          <p:cNvSpPr/>
          <p:nvPr/>
        </p:nvSpPr>
        <p:spPr>
          <a:xfrm rot="16200000" flipV="1">
            <a:off x="-5324094" y="5305670"/>
            <a:ext cx="10705856" cy="945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sp>
        <p:nvSpPr>
          <p:cNvPr id="146" name="Прямокутник 145">
            <a:extLst>
              <a:ext uri="{FF2B5EF4-FFF2-40B4-BE49-F238E27FC236}">
                <a16:creationId xmlns:a16="http://schemas.microsoft.com/office/drawing/2014/main" id="{25D3549B-1AA3-2568-C445-BC62605C0CB9}"/>
              </a:ext>
            </a:extLst>
          </p:cNvPr>
          <p:cNvSpPr/>
          <p:nvPr/>
        </p:nvSpPr>
        <p:spPr>
          <a:xfrm rot="16200000">
            <a:off x="2125371" y="5271550"/>
            <a:ext cx="10705856" cy="1627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sp>
        <p:nvSpPr>
          <p:cNvPr id="148" name="Прямокутник 147">
            <a:extLst>
              <a:ext uri="{FF2B5EF4-FFF2-40B4-BE49-F238E27FC236}">
                <a16:creationId xmlns:a16="http://schemas.microsoft.com/office/drawing/2014/main" id="{50ED6E80-F01E-5E6B-946E-98BF8DFD3AF1}"/>
              </a:ext>
            </a:extLst>
          </p:cNvPr>
          <p:cNvSpPr/>
          <p:nvPr/>
        </p:nvSpPr>
        <p:spPr>
          <a:xfrm>
            <a:off x="89407" y="5255724"/>
            <a:ext cx="7402024" cy="945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sp>
        <p:nvSpPr>
          <p:cNvPr id="159" name="Прямокутник 158">
            <a:extLst>
              <a:ext uri="{FF2B5EF4-FFF2-40B4-BE49-F238E27FC236}">
                <a16:creationId xmlns:a16="http://schemas.microsoft.com/office/drawing/2014/main" id="{3D756628-0ED3-C121-E7D6-54E79B38C4C5}"/>
              </a:ext>
            </a:extLst>
          </p:cNvPr>
          <p:cNvSpPr/>
          <p:nvPr/>
        </p:nvSpPr>
        <p:spPr>
          <a:xfrm>
            <a:off x="78825" y="8006750"/>
            <a:ext cx="7402024" cy="945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13589CE-AA31-32E4-69ED-E6E06B99BAA1}"/>
              </a:ext>
            </a:extLst>
          </p:cNvPr>
          <p:cNvSpPr txBox="1"/>
          <p:nvPr/>
        </p:nvSpPr>
        <p:spPr>
          <a:xfrm>
            <a:off x="367600" y="8557164"/>
            <a:ext cx="6852147" cy="18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295" dirty="0">
                <a:latin typeface="Montserrat" panose="00000500000000000000" pitchFamily="2" charset="-52"/>
              </a:rPr>
              <a:t>Україна</a:t>
            </a:r>
            <a:r>
              <a:rPr lang="ru-RU" sz="1295" dirty="0">
                <a:latin typeface="Montserrat" panose="00000500000000000000" pitchFamily="2" charset="-52"/>
              </a:rPr>
              <a:t> </a:t>
            </a:r>
            <a:r>
              <a:rPr lang="uk-UA" sz="1295" dirty="0">
                <a:latin typeface="Montserrat" panose="00000500000000000000" pitchFamily="2" charset="-52"/>
              </a:rPr>
              <a:t>розташована в центрі ____________________, має м’який </a:t>
            </a:r>
            <a:r>
              <a:rPr lang="uk-UA" sz="1295" dirty="0" err="1">
                <a:latin typeface="Montserrat" panose="00000500000000000000" pitchFamily="2" charset="-52"/>
              </a:rPr>
              <a:t>помірно</a:t>
            </a:r>
            <a:r>
              <a:rPr lang="uk-UA" sz="1295" dirty="0">
                <a:latin typeface="Montserrat" panose="00000500000000000000" pitchFamily="2" charset="-52"/>
              </a:rPr>
              <a:t>-континентальний клімат майже на всій території. Протяжність України з півночі на південь становить ________ км, а із заходу на схід — __________    км.</a:t>
            </a:r>
          </a:p>
          <a:p>
            <a:pPr>
              <a:lnSpc>
                <a:spcPct val="150000"/>
              </a:lnSpc>
            </a:pPr>
            <a:r>
              <a:rPr lang="uk-UA" sz="1295" dirty="0" err="1">
                <a:latin typeface="Montserrat" panose="00000500000000000000" pitchFamily="2" charset="-52"/>
              </a:rPr>
              <a:t>Найунікальнішим</a:t>
            </a:r>
            <a:r>
              <a:rPr lang="uk-UA" sz="1295" dirty="0">
                <a:latin typeface="Montserrat" panose="00000500000000000000" pitchFamily="2" charset="-52"/>
              </a:rPr>
              <a:t> та, певно, найтеплішим куточком нашої країни є __________ ______________________________________________.</a:t>
            </a:r>
          </a:p>
          <a:p>
            <a:pPr>
              <a:lnSpc>
                <a:spcPct val="150000"/>
              </a:lnSpc>
            </a:pPr>
            <a:endParaRPr lang="uk-UA" sz="1295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43759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кутник 58">
            <a:extLst>
              <a:ext uri="{FF2B5EF4-FFF2-40B4-BE49-F238E27FC236}">
                <a16:creationId xmlns:a16="http://schemas.microsoft.com/office/drawing/2014/main" id="{082B0C0D-963D-D019-E828-DF1833FDE41F}"/>
              </a:ext>
            </a:extLst>
          </p:cNvPr>
          <p:cNvSpPr/>
          <p:nvPr/>
        </p:nvSpPr>
        <p:spPr>
          <a:xfrm>
            <a:off x="0" y="10368774"/>
            <a:ext cx="7559675" cy="323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15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 descr="Зображення, що містить каркас, дизайн&#10;&#10;Автоматично згенерований опис із низьким рівнем достовірності">
            <a:extLst>
              <a:ext uri="{FF2B5EF4-FFF2-40B4-BE49-F238E27FC236}">
                <a16:creationId xmlns:a16="http://schemas.microsoft.com/office/drawing/2014/main" id="{7D3F7797-82ED-C63F-650C-B021CD379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" y="505993"/>
            <a:ext cx="7402024" cy="9028158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53555C8-A476-6561-9B3C-187E3F39C6BF}"/>
              </a:ext>
            </a:extLst>
          </p:cNvPr>
          <p:cNvSpPr>
            <a:spLocks/>
          </p:cNvSpPr>
          <p:nvPr/>
        </p:nvSpPr>
        <p:spPr>
          <a:xfrm>
            <a:off x="251622" y="-155186"/>
            <a:ext cx="6871545" cy="10231214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65837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Montserrat Black" panose="00000A00000000000000" pitchFamily="2" charset="-52"/>
              </a:rPr>
              <a:t>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4E77C-F780-F9A0-EC9E-87D1DB03F147}"/>
              </a:ext>
            </a:extLst>
          </p:cNvPr>
          <p:cNvSpPr txBox="1"/>
          <p:nvPr/>
        </p:nvSpPr>
        <p:spPr>
          <a:xfrm>
            <a:off x="388219" y="1111264"/>
            <a:ext cx="6783234" cy="53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159" b="1" dirty="0">
                <a:latin typeface="Montserrat Medium" panose="00000600000000000000" pitchFamily="2" charset="-52"/>
              </a:rPr>
              <a:t>Розмалюй малюнки на літеру «К»</a:t>
            </a:r>
          </a:p>
        </p:txBody>
      </p:sp>
      <p:sp>
        <p:nvSpPr>
          <p:cNvPr id="20" name="Підзаголовок 2">
            <a:extLst>
              <a:ext uri="{FF2B5EF4-FFF2-40B4-BE49-F238E27FC236}">
                <a16:creationId xmlns:a16="http://schemas.microsoft.com/office/drawing/2014/main" id="{68F9DF9D-CCDB-49A5-2D5B-59AC91B1CA69}"/>
              </a:ext>
            </a:extLst>
          </p:cNvPr>
          <p:cNvSpPr txBox="1">
            <a:spLocks/>
          </p:cNvSpPr>
          <p:nvPr/>
        </p:nvSpPr>
        <p:spPr>
          <a:xfrm>
            <a:off x="264587" y="132029"/>
            <a:ext cx="2231500" cy="469703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079" dirty="0">
                <a:latin typeface="Montserrat" panose="00000500000000000000" pitchFamily="2" charset="-52"/>
              </a:rPr>
              <a:t>Ім’я Прізвище:</a:t>
            </a:r>
          </a:p>
        </p:txBody>
      </p:sp>
      <p:sp>
        <p:nvSpPr>
          <p:cNvPr id="21" name="Підзаголовок 2">
            <a:extLst>
              <a:ext uri="{FF2B5EF4-FFF2-40B4-BE49-F238E27FC236}">
                <a16:creationId xmlns:a16="http://schemas.microsoft.com/office/drawing/2014/main" id="{3692BD8F-09D3-F130-7A24-189751EE1503}"/>
              </a:ext>
            </a:extLst>
          </p:cNvPr>
          <p:cNvSpPr txBox="1">
            <a:spLocks/>
          </p:cNvSpPr>
          <p:nvPr/>
        </p:nvSpPr>
        <p:spPr>
          <a:xfrm>
            <a:off x="5476841" y="132029"/>
            <a:ext cx="1720577" cy="469703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1079" dirty="0">
                <a:latin typeface="Montserrat" panose="00000500000000000000" pitchFamily="2" charset="-52"/>
              </a:rPr>
              <a:t>Дата: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B22568-D6F3-7A53-1EB9-399E33FAE19B}"/>
              </a:ext>
            </a:extLst>
          </p:cNvPr>
          <p:cNvSpPr txBox="1"/>
          <p:nvPr/>
        </p:nvSpPr>
        <p:spPr>
          <a:xfrm>
            <a:off x="347318" y="10392845"/>
            <a:ext cx="7010645" cy="2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79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" panose="00000500000000000000" pitchFamily="2" charset="-52"/>
              </a:rPr>
              <a:t>Авторка: Леся Литвиненко </a:t>
            </a:r>
          </a:p>
        </p:txBody>
      </p:sp>
      <p:pic>
        <p:nvPicPr>
          <p:cNvPr id="26" name="Рисунок 25" descr="Зображення, що містить малюнок, мультфільм, ілюстрація, картинки&#10;&#10;Автоматично згенерований опис">
            <a:extLst>
              <a:ext uri="{FF2B5EF4-FFF2-40B4-BE49-F238E27FC236}">
                <a16:creationId xmlns:a16="http://schemas.microsoft.com/office/drawing/2014/main" id="{B54AE9F6-4A3F-48AE-3CC8-7E15329AD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53" y="3980471"/>
            <a:ext cx="2227046" cy="1960186"/>
          </a:xfrm>
          <a:prstGeom prst="rect">
            <a:avLst/>
          </a:prstGeom>
        </p:spPr>
      </p:pic>
      <p:pic>
        <p:nvPicPr>
          <p:cNvPr id="28" name="Рисунок 27" descr="Зображення, що містить ескіз, ілюстрація, малюнок, картинки&#10;&#10;Автоматично згенерований опис">
            <a:extLst>
              <a:ext uri="{FF2B5EF4-FFF2-40B4-BE49-F238E27FC236}">
                <a16:creationId xmlns:a16="http://schemas.microsoft.com/office/drawing/2014/main" id="{B926F463-F9CF-8D88-36FC-8767D0BA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31" y="7804833"/>
            <a:ext cx="2836219" cy="1235016"/>
          </a:xfrm>
          <a:prstGeom prst="rect">
            <a:avLst/>
          </a:prstGeom>
        </p:spPr>
      </p:pic>
      <p:pic>
        <p:nvPicPr>
          <p:cNvPr id="30" name="Рисунок 29" descr="Зображення, що містить малюнок, мистецтво, ескіз, ілюстрація&#10;&#10;Автоматично згенерований опис">
            <a:extLst>
              <a:ext uri="{FF2B5EF4-FFF2-40B4-BE49-F238E27FC236}">
                <a16:creationId xmlns:a16="http://schemas.microsoft.com/office/drawing/2014/main" id="{D3F13DDE-BD7D-E4CB-D283-FA602C231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3" y="5682122"/>
            <a:ext cx="1327058" cy="1994850"/>
          </a:xfrm>
          <a:prstGeom prst="rect">
            <a:avLst/>
          </a:prstGeom>
        </p:spPr>
      </p:pic>
      <p:pic>
        <p:nvPicPr>
          <p:cNvPr id="32" name="Рисунок 31" descr="Зображення, що містить ескіз, малюнок, мультфільм, ілюстрація&#10;&#10;Автоматично згенерований опис">
            <a:extLst>
              <a:ext uri="{FF2B5EF4-FFF2-40B4-BE49-F238E27FC236}">
                <a16:creationId xmlns:a16="http://schemas.microsoft.com/office/drawing/2014/main" id="{1EE3DD87-3958-9BF8-27F3-53A80CAE9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81" y="3870445"/>
            <a:ext cx="1554899" cy="1857363"/>
          </a:xfrm>
          <a:prstGeom prst="rect">
            <a:avLst/>
          </a:prstGeom>
        </p:spPr>
      </p:pic>
      <p:pic>
        <p:nvPicPr>
          <p:cNvPr id="34" name="Рисунок 33" descr="Зображення, що містить малюнок, мультфільм, картинки, кіт&#10;&#10;Автоматично згенерований опис">
            <a:extLst>
              <a:ext uri="{FF2B5EF4-FFF2-40B4-BE49-F238E27FC236}">
                <a16:creationId xmlns:a16="http://schemas.microsoft.com/office/drawing/2014/main" id="{6368F586-B9FB-C568-6E65-1EDF347ED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05" y="2126498"/>
            <a:ext cx="1536336" cy="1719875"/>
          </a:xfrm>
          <a:prstGeom prst="rect">
            <a:avLst/>
          </a:prstGeom>
        </p:spPr>
      </p:pic>
      <p:pic>
        <p:nvPicPr>
          <p:cNvPr id="36" name="Рисунок 35" descr="Зображення, що містить мультфільм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9EAC0FAF-5D9E-4923-9A2D-559BB9DF00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3113" y="5845506"/>
            <a:ext cx="1605264" cy="1863055"/>
          </a:xfrm>
          <a:prstGeom prst="rect">
            <a:avLst/>
          </a:prstGeom>
        </p:spPr>
      </p:pic>
      <p:pic>
        <p:nvPicPr>
          <p:cNvPr id="38" name="Рисунок 37" descr="Зображення, що містить мультфільм, Дитяча творчість, картинки, малюнок&#10;&#10;Автоматично згенерований опис">
            <a:extLst>
              <a:ext uri="{FF2B5EF4-FFF2-40B4-BE49-F238E27FC236}">
                <a16:creationId xmlns:a16="http://schemas.microsoft.com/office/drawing/2014/main" id="{004A366B-19FE-DB14-51D3-FF1047BF7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21" y="2130566"/>
            <a:ext cx="1695563" cy="151824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38824D5-6714-55B9-3B71-E312F72E1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30" b="-117823"/>
          <a:stretch/>
        </p:blipFill>
        <p:spPr>
          <a:xfrm>
            <a:off x="347318" y="604388"/>
            <a:ext cx="4846092" cy="12800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812D4EA-1A5C-F6F7-E2DC-57780CA931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739" b="16028"/>
          <a:stretch/>
        </p:blipFill>
        <p:spPr>
          <a:xfrm>
            <a:off x="5562194" y="619974"/>
            <a:ext cx="1795770" cy="4934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C05951E-9F54-F099-5C42-98C633A54553}"/>
              </a:ext>
            </a:extLst>
          </p:cNvPr>
          <p:cNvSpPr txBox="1"/>
          <p:nvPr/>
        </p:nvSpPr>
        <p:spPr>
          <a:xfrm>
            <a:off x="1280169" y="9756631"/>
            <a:ext cx="3038266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27" dirty="0">
                <a:latin typeface="Montserrat" panose="00000500000000000000" pitchFamily="2" charset="-52"/>
              </a:rPr>
              <a:t>Обведи свій настрій:</a:t>
            </a:r>
          </a:p>
        </p:txBody>
      </p:sp>
      <p:pic>
        <p:nvPicPr>
          <p:cNvPr id="51" name="Рисунок 50" descr="Зображення, що містить смайлик, усміхнений, жовтий, мультфільм&#10;&#10;Автоматично згенерований опис">
            <a:extLst>
              <a:ext uri="{FF2B5EF4-FFF2-40B4-BE49-F238E27FC236}">
                <a16:creationId xmlns:a16="http://schemas.microsoft.com/office/drawing/2014/main" id="{C2CFA8F8-3ABA-78F5-A29A-363C7FB1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1" y="9635905"/>
            <a:ext cx="592149" cy="552891"/>
          </a:xfrm>
          <a:prstGeom prst="rect">
            <a:avLst/>
          </a:prstGeom>
        </p:spPr>
      </p:pic>
      <p:pic>
        <p:nvPicPr>
          <p:cNvPr id="52" name="Рисунок 51" descr="Зображення, що містить жовтий, смайлик, усміхнений, коло&#10;&#10;Автоматично згенерований опис">
            <a:extLst>
              <a:ext uri="{FF2B5EF4-FFF2-40B4-BE49-F238E27FC236}">
                <a16:creationId xmlns:a16="http://schemas.microsoft.com/office/drawing/2014/main" id="{3673AC9B-B492-2506-6631-10323EE562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38" y="9635906"/>
            <a:ext cx="592967" cy="552891"/>
          </a:xfrm>
          <a:prstGeom prst="rect">
            <a:avLst/>
          </a:prstGeom>
        </p:spPr>
      </p:pic>
      <p:pic>
        <p:nvPicPr>
          <p:cNvPr id="53" name="Рисунок 52" descr="Зображення, що містить жовтий, смайлик, усміхнений, мультфільм&#10;&#10;Автоматично згенерований опис">
            <a:extLst>
              <a:ext uri="{FF2B5EF4-FFF2-40B4-BE49-F238E27FC236}">
                <a16:creationId xmlns:a16="http://schemas.microsoft.com/office/drawing/2014/main" id="{00AB3ED6-7109-7C7D-63B9-5D319D7223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93" y="9625176"/>
            <a:ext cx="592967" cy="55289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78D366-4307-D097-6004-065BF398D0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4372" flipH="1">
            <a:off x="5024346" y="34017"/>
            <a:ext cx="461016" cy="69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2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 descr="Зображення, що містить текст, ноутбук&#10;&#10;Автоматично згенерований опис">
            <a:extLst>
              <a:ext uri="{FF2B5EF4-FFF2-40B4-BE49-F238E27FC236}">
                <a16:creationId xmlns:a16="http://schemas.microsoft.com/office/drawing/2014/main" id="{CBF69113-94C0-3A1A-E242-9A77BF223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" y="1070811"/>
            <a:ext cx="6987803" cy="9504947"/>
          </a:xfrm>
          <a:prstGeom prst="rect">
            <a:avLst/>
          </a:prstGeom>
        </p:spPr>
      </p:pic>
      <p:pic>
        <p:nvPicPr>
          <p:cNvPr id="35" name="Рисунок 34" descr="Зображення, що містить конверт, канцтовари&#10;&#10;Автоматично згенерований опис">
            <a:extLst>
              <a:ext uri="{FF2B5EF4-FFF2-40B4-BE49-F238E27FC236}">
                <a16:creationId xmlns:a16="http://schemas.microsoft.com/office/drawing/2014/main" id="{5C0B454A-9A57-47FE-82B1-407CBF917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845">
            <a:off x="244944" y="-43259"/>
            <a:ext cx="6856065" cy="2332645"/>
          </a:xfrm>
          <a:prstGeom prst="rect">
            <a:avLst/>
          </a:prstGeom>
        </p:spPr>
      </p:pic>
      <p:pic>
        <p:nvPicPr>
          <p:cNvPr id="25" name="Рисунок 24" descr="Зображення, що містить коло, овал&#10;&#10;Автоматично згенерований опис">
            <a:extLst>
              <a:ext uri="{FF2B5EF4-FFF2-40B4-BE49-F238E27FC236}">
                <a16:creationId xmlns:a16="http://schemas.microsoft.com/office/drawing/2014/main" id="{ABFFB6E3-D16F-C4BC-816C-5FC0F8B83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8" y="8498675"/>
            <a:ext cx="1455916" cy="1455916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53555C8-A476-6561-9B3C-187E3F39C6BF}"/>
              </a:ext>
            </a:extLst>
          </p:cNvPr>
          <p:cNvSpPr/>
          <p:nvPr/>
        </p:nvSpPr>
        <p:spPr>
          <a:xfrm>
            <a:off x="625646" y="2147239"/>
            <a:ext cx="1359568" cy="1576985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9600" b="1" dirty="0">
                <a:ln w="10160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Montserrat "/>
              </a:rPr>
              <a:t>1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A212B5D-8D40-AAB9-32F9-E1E5182EBF4B}"/>
              </a:ext>
            </a:extLst>
          </p:cNvPr>
          <p:cNvSpPr/>
          <p:nvPr/>
        </p:nvSpPr>
        <p:spPr>
          <a:xfrm>
            <a:off x="766155" y="3297228"/>
            <a:ext cx="1219059" cy="1576985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9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Montserrat "/>
              </a:rPr>
              <a:t>2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CE6774F-C936-223D-AE40-AFDD157DA80E}"/>
              </a:ext>
            </a:extLst>
          </p:cNvPr>
          <p:cNvSpPr/>
          <p:nvPr/>
        </p:nvSpPr>
        <p:spPr>
          <a:xfrm>
            <a:off x="777022" y="4549605"/>
            <a:ext cx="1254218" cy="1576985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9600" b="1" dirty="0">
                <a:ln w="19050">
                  <a:solidFill>
                    <a:schemeClr val="tx1"/>
                  </a:solidFill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Montserrat "/>
              </a:rPr>
              <a:t>3</a:t>
            </a:r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8D28E742-59CB-9547-EA17-039F5521FFD5}"/>
              </a:ext>
            </a:extLst>
          </p:cNvPr>
          <p:cNvGrpSpPr/>
          <p:nvPr/>
        </p:nvGrpSpPr>
        <p:grpSpPr>
          <a:xfrm>
            <a:off x="476163" y="5801341"/>
            <a:ext cx="1607267" cy="1601048"/>
            <a:chOff x="6620" y="4656845"/>
            <a:chExt cx="1607267" cy="1601048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7337ACED-5E61-FCD6-CDB0-C5FF95F7AC66}"/>
                </a:ext>
              </a:extLst>
            </p:cNvPr>
            <p:cNvSpPr/>
            <p:nvPr/>
          </p:nvSpPr>
          <p:spPr>
            <a:xfrm>
              <a:off x="6620" y="4656845"/>
              <a:ext cx="1555385" cy="1576985"/>
            </a:xfrm>
            <a:prstGeom prst="rect">
              <a:avLst/>
            </a:prstGeom>
            <a:noFill/>
          </p:spPr>
          <p:txBody>
            <a:bodyPr wrap="square" lIns="98694" tIns="49347" rIns="98694" bIns="49347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uk-UA" sz="9600" b="1" dirty="0">
                  <a:ln w="10160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ontserrat "/>
                </a:rPr>
                <a:t>4</a:t>
              </a:r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50053FB9-A4B1-8B85-F6A8-7A07727700AE}"/>
                </a:ext>
              </a:extLst>
            </p:cNvPr>
            <p:cNvSpPr/>
            <p:nvPr/>
          </p:nvSpPr>
          <p:spPr>
            <a:xfrm>
              <a:off x="58502" y="4680908"/>
              <a:ext cx="1555385" cy="1576985"/>
            </a:xfrm>
            <a:prstGeom prst="rect">
              <a:avLst/>
            </a:prstGeom>
            <a:noFill/>
          </p:spPr>
          <p:txBody>
            <a:bodyPr wrap="square" lIns="98694" tIns="49347" rIns="98694" bIns="49347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uk-UA" sz="9600" b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latin typeface="Montserrat 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1F458AF-B05B-B5A2-618D-7DDDD20F83BE}"/>
              </a:ext>
            </a:extLst>
          </p:cNvPr>
          <p:cNvSpPr txBox="1"/>
          <p:nvPr/>
        </p:nvSpPr>
        <p:spPr>
          <a:xfrm>
            <a:off x="2065271" y="2628216"/>
            <a:ext cx="325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tserrat" panose="00000500000000000000" pitchFamily="2" charset="-52"/>
              </a:rPr>
              <a:t>Сет 1</a:t>
            </a:r>
            <a:endParaRPr lang="uk-UA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  <a:hlinkClick r:id="rId6"/>
              </a:rPr>
              <a:t>https://vseosvita.ua/2.f7w5</a:t>
            </a:r>
            <a:r>
              <a:rPr lang="uk-UA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endParaRPr lang="uk-UA" dirty="0">
              <a:latin typeface="Montserrat" panose="000005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E6E7B-0BB5-BE9A-FB77-0E90AE2B0750}"/>
              </a:ext>
            </a:extLst>
          </p:cNvPr>
          <p:cNvSpPr txBox="1"/>
          <p:nvPr/>
        </p:nvSpPr>
        <p:spPr>
          <a:xfrm>
            <a:off x="2065271" y="3800167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tserrat" panose="00000500000000000000" pitchFamily="2" charset="-52"/>
              </a:rPr>
              <a:t>Сет 2</a:t>
            </a:r>
            <a:endParaRPr lang="uk-UA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  <a:hlinkClick r:id="rId7"/>
              </a:rPr>
              <a:t>https://vseosvita.ua/2.f7w6</a:t>
            </a:r>
            <a:r>
              <a:rPr lang="uk-UA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endParaRPr lang="uk-UA" dirty="0">
              <a:latin typeface="Montserrat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2EFA1-344C-DEAF-B1DA-CF893FF6C513}"/>
              </a:ext>
            </a:extLst>
          </p:cNvPr>
          <p:cNvSpPr txBox="1"/>
          <p:nvPr/>
        </p:nvSpPr>
        <p:spPr>
          <a:xfrm>
            <a:off x="2065271" y="4990849"/>
            <a:ext cx="32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tserrat" panose="00000500000000000000" pitchFamily="2" charset="-52"/>
              </a:rPr>
              <a:t>Сет 3</a:t>
            </a:r>
            <a:endParaRPr lang="uk-UA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  <a:hlinkClick r:id="rId8"/>
              </a:rPr>
              <a:t>https://vseosvita.ua/2.f7w7</a:t>
            </a:r>
            <a:r>
              <a:rPr lang="uk-UA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endParaRPr lang="uk-UA" dirty="0"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2AEEF-4D75-9EDA-89E5-DD9D36E478A7}"/>
              </a:ext>
            </a:extLst>
          </p:cNvPr>
          <p:cNvSpPr txBox="1"/>
          <p:nvPr/>
        </p:nvSpPr>
        <p:spPr>
          <a:xfrm>
            <a:off x="2065271" y="6286241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tserrat" panose="00000500000000000000" pitchFamily="2" charset="-52"/>
              </a:rPr>
              <a:t>Сет 4</a:t>
            </a:r>
            <a:endParaRPr lang="uk-UA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  <a:hlinkClick r:id="rId9"/>
              </a:rPr>
              <a:t>https://vseosvita.ua/2.f7w8</a:t>
            </a:r>
            <a:r>
              <a:rPr lang="uk-UA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endParaRPr lang="uk-UA" dirty="0">
              <a:latin typeface="Montserrat" panose="00000500000000000000" pitchFamily="2" charset="-52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428BF309-ABE1-DA30-11C5-7E86808FB791}"/>
              </a:ext>
            </a:extLst>
          </p:cNvPr>
          <p:cNvSpPr/>
          <p:nvPr/>
        </p:nvSpPr>
        <p:spPr>
          <a:xfrm>
            <a:off x="777022" y="8438141"/>
            <a:ext cx="1359568" cy="1576985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9600" b="1" dirty="0">
                <a:ln w="10160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Montserrat 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F3A44B-4FB7-E7EB-0B89-DBF93DE37A91}"/>
              </a:ext>
            </a:extLst>
          </p:cNvPr>
          <p:cNvSpPr txBox="1"/>
          <p:nvPr/>
        </p:nvSpPr>
        <p:spPr>
          <a:xfrm>
            <a:off x="2065271" y="7571609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tserrat" panose="00000500000000000000" pitchFamily="2" charset="-52"/>
              </a:rPr>
              <a:t>Сет 5</a:t>
            </a:r>
            <a:endParaRPr lang="uk-UA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  <a:hlinkClick r:id="rId10"/>
              </a:rPr>
              <a:t>https://vseosvita.ua/2.f7w9</a:t>
            </a:r>
            <a:r>
              <a:rPr lang="uk-UA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endParaRPr lang="uk-UA" dirty="0">
              <a:latin typeface="Montserrat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57B554-5E62-AADE-B739-909F740045C5}"/>
              </a:ext>
            </a:extLst>
          </p:cNvPr>
          <p:cNvSpPr txBox="1"/>
          <p:nvPr/>
        </p:nvSpPr>
        <p:spPr>
          <a:xfrm>
            <a:off x="2065271" y="8875344"/>
            <a:ext cx="32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Сет 6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  <a:hlinkClick r:id="rId11"/>
              </a:rPr>
              <a:t>https://vseosvita.ua/2.f7wa</a:t>
            </a:r>
            <a:r>
              <a:rPr lang="uk-UA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</a:t>
            </a:r>
            <a:endParaRPr lang="uk-UA" dirty="0">
              <a:latin typeface="Montserrat" panose="00000500000000000000" pitchFamily="2" charset="-52"/>
            </a:endParaRPr>
          </a:p>
        </p:txBody>
      </p:sp>
      <p:pic>
        <p:nvPicPr>
          <p:cNvPr id="30" name="Рисунок 29" descr="Зображення, що містить одежа, тканина, візерунок, обгортковий папір&#10;&#10;Автоматично згенерований опис">
            <a:extLst>
              <a:ext uri="{FF2B5EF4-FFF2-40B4-BE49-F238E27FC236}">
                <a16:creationId xmlns:a16="http://schemas.microsoft.com/office/drawing/2014/main" id="{BE0DB5E4-6FF9-67B1-4927-E80ECAC307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t="28429" r="25684" b="28079"/>
          <a:stretch>
            <a:fillRect/>
          </a:stretch>
        </p:blipFill>
        <p:spPr>
          <a:xfrm>
            <a:off x="1068521" y="7460739"/>
            <a:ext cx="680313" cy="868070"/>
          </a:xfrm>
          <a:custGeom>
            <a:avLst/>
            <a:gdLst/>
            <a:ahLst/>
            <a:cxnLst/>
            <a:rect l="l" t="t" r="r" b="b"/>
            <a:pathLst>
              <a:path w="680313" h="868070">
                <a:moveTo>
                  <a:pt x="107289" y="0"/>
                </a:moveTo>
                <a:lnTo>
                  <a:pt x="627888" y="0"/>
                </a:lnTo>
                <a:lnTo>
                  <a:pt x="627888" y="158496"/>
                </a:lnTo>
                <a:lnTo>
                  <a:pt x="271881" y="158496"/>
                </a:lnTo>
                <a:lnTo>
                  <a:pt x="258470" y="320650"/>
                </a:lnTo>
                <a:lnTo>
                  <a:pt x="327965" y="320650"/>
                </a:lnTo>
                <a:cubicBezTo>
                  <a:pt x="448259" y="320650"/>
                  <a:pt x="537057" y="344627"/>
                  <a:pt x="594360" y="392582"/>
                </a:cubicBezTo>
                <a:cubicBezTo>
                  <a:pt x="651662" y="440538"/>
                  <a:pt x="680313" y="504749"/>
                  <a:pt x="680313" y="585216"/>
                </a:cubicBezTo>
                <a:cubicBezTo>
                  <a:pt x="680313" y="637235"/>
                  <a:pt x="667308" y="684581"/>
                  <a:pt x="641299" y="727253"/>
                </a:cubicBezTo>
                <a:cubicBezTo>
                  <a:pt x="615289" y="769925"/>
                  <a:pt x="575665" y="804062"/>
                  <a:pt x="522427" y="829666"/>
                </a:cubicBezTo>
                <a:cubicBezTo>
                  <a:pt x="469189" y="855269"/>
                  <a:pt x="403555" y="868070"/>
                  <a:pt x="325526" y="868070"/>
                </a:cubicBezTo>
                <a:cubicBezTo>
                  <a:pt x="265379" y="868070"/>
                  <a:pt x="206248" y="860146"/>
                  <a:pt x="148133" y="844296"/>
                </a:cubicBezTo>
                <a:cubicBezTo>
                  <a:pt x="90017" y="828446"/>
                  <a:pt x="40640" y="805891"/>
                  <a:pt x="0" y="776630"/>
                </a:cubicBezTo>
                <a:lnTo>
                  <a:pt x="78029" y="625450"/>
                </a:lnTo>
                <a:cubicBezTo>
                  <a:pt x="110541" y="649834"/>
                  <a:pt x="147929" y="668731"/>
                  <a:pt x="190195" y="682142"/>
                </a:cubicBezTo>
                <a:cubicBezTo>
                  <a:pt x="232461" y="695554"/>
                  <a:pt x="275945" y="702259"/>
                  <a:pt x="320649" y="702259"/>
                </a:cubicBezTo>
                <a:cubicBezTo>
                  <a:pt x="370230" y="702259"/>
                  <a:pt x="409244" y="692506"/>
                  <a:pt x="437693" y="672998"/>
                </a:cubicBezTo>
                <a:cubicBezTo>
                  <a:pt x="466140" y="653491"/>
                  <a:pt x="480365" y="626262"/>
                  <a:pt x="480365" y="591312"/>
                </a:cubicBezTo>
                <a:cubicBezTo>
                  <a:pt x="480365" y="554736"/>
                  <a:pt x="465531" y="527101"/>
                  <a:pt x="435864" y="508406"/>
                </a:cubicBezTo>
                <a:cubicBezTo>
                  <a:pt x="406196" y="489712"/>
                  <a:pt x="354787" y="480365"/>
                  <a:pt x="281635" y="480365"/>
                </a:cubicBezTo>
                <a:lnTo>
                  <a:pt x="63398" y="480365"/>
                </a:lnTo>
                <a:lnTo>
                  <a:pt x="107289" y="0"/>
                </a:lnTo>
                <a:close/>
              </a:path>
            </a:pathLst>
          </a:custGeom>
        </p:spPr>
      </p:pic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E32F3320-C4FB-2962-F475-6BFE0CFC82EA}"/>
              </a:ext>
            </a:extLst>
          </p:cNvPr>
          <p:cNvSpPr/>
          <p:nvPr/>
        </p:nvSpPr>
        <p:spPr>
          <a:xfrm>
            <a:off x="926434" y="638249"/>
            <a:ext cx="6954253" cy="1022987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uk-UA" sz="3000" b="1" dirty="0">
                <a:ln w="10160">
                  <a:noFill/>
                  <a:prstDash val="solid"/>
                </a:ln>
                <a:solidFill>
                  <a:srgbClr val="313D81"/>
                </a:solidFill>
                <a:latin typeface="Montserrat Black" panose="00000A00000000000000" pitchFamily="2" charset="-52"/>
              </a:rPr>
              <a:t>ПОСИЛАННЯ НА </a:t>
            </a:r>
          </a:p>
          <a:p>
            <a:r>
              <a:rPr lang="uk-UA" sz="3000" b="1" dirty="0">
                <a:ln w="10160">
                  <a:noFill/>
                  <a:prstDash val="solid"/>
                </a:ln>
                <a:solidFill>
                  <a:srgbClr val="313D81"/>
                </a:solidFill>
                <a:latin typeface="Montserrat Black" panose="00000A00000000000000" pitchFamily="2" charset="-52"/>
              </a:rPr>
              <a:t>ДОПОМІЖНІ ІЛЮСТРАЦІЇ</a:t>
            </a:r>
          </a:p>
        </p:txBody>
      </p:sp>
    </p:spTree>
    <p:extLst>
      <p:ext uri="{BB962C8B-B14F-4D97-AF65-F5344CB8AC3E}">
        <p14:creationId xmlns:p14="http://schemas.microsoft.com/office/powerpoint/2010/main" val="76832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53555C8-A476-6561-9B3C-187E3F39C6BF}"/>
              </a:ext>
            </a:extLst>
          </p:cNvPr>
          <p:cNvSpPr/>
          <p:nvPr/>
        </p:nvSpPr>
        <p:spPr>
          <a:xfrm>
            <a:off x="156080" y="-704027"/>
            <a:ext cx="6871545" cy="11726046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10800000" rev="0"/>
              </a:camera>
              <a:lightRig rig="threePt" dir="t"/>
            </a:scene3d>
          </a:bodyPr>
          <a:lstStyle/>
          <a:p>
            <a:pPr algn="ctr"/>
            <a:r>
              <a:rPr lang="uk-UA" sz="75551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Montserrat "/>
              </a:rPr>
              <a:t>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FF1FF-5140-9156-6158-698FDDAC2CA8}"/>
              </a:ext>
            </a:extLst>
          </p:cNvPr>
          <p:cNvSpPr txBox="1"/>
          <p:nvPr/>
        </p:nvSpPr>
        <p:spPr>
          <a:xfrm>
            <a:off x="2256212" y="9456820"/>
            <a:ext cx="3219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>
                <a:latin typeface="Montserrat" panose="00000500000000000000" pitchFamily="2" charset="-52"/>
              </a:rPr>
              <a:t>Інструкція від ©</a:t>
            </a:r>
            <a:r>
              <a:rPr lang="en-US" sz="1000" i="0" dirty="0" err="1">
                <a:solidFill>
                  <a:srgbClr val="262626"/>
                </a:solidFill>
                <a:effectLst/>
                <a:latin typeface="Montserrat" panose="00000500000000000000" pitchFamily="2" charset="-52"/>
              </a:rPr>
              <a:t>aperfectblendteaching</a:t>
            </a:r>
            <a:endParaRPr lang="uk-UA" sz="1000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pPr algn="ctr"/>
            <a:r>
              <a:rPr lang="en-US" sz="1000" dirty="0">
                <a:latin typeface="Montserrat" panose="00000500000000000000" pitchFamily="2" charset="-52"/>
                <a:hlinkClick r:id="rId2"/>
              </a:rPr>
              <a:t>https://www.instagram.com/p/CgUtYMDPbZp/</a:t>
            </a:r>
            <a:r>
              <a:rPr lang="en-US" sz="1000" dirty="0">
                <a:latin typeface="Montserrat" panose="00000500000000000000" pitchFamily="2" charset="-52"/>
              </a:rPr>
              <a:t> </a:t>
            </a:r>
            <a:endParaRPr lang="uk-UA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9408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53555C8-A476-6561-9B3C-187E3F39C6BF}"/>
              </a:ext>
            </a:extLst>
          </p:cNvPr>
          <p:cNvSpPr/>
          <p:nvPr/>
        </p:nvSpPr>
        <p:spPr>
          <a:xfrm>
            <a:off x="78825" y="-633140"/>
            <a:ext cx="6871545" cy="11726046"/>
          </a:xfrm>
          <a:prstGeom prst="rect">
            <a:avLst/>
          </a:prstGeom>
          <a:noFill/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75551" b="1" dirty="0">
                <a:ln w="38100">
                  <a:solidFill>
                    <a:schemeClr val="tx1"/>
                  </a:solidFill>
                  <a:prstDash val="solid"/>
                </a:ln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Montserrat "/>
              </a:rPr>
              <a:t>В</a:t>
            </a:r>
            <a:endParaRPr lang="uk-UA" sz="86344" b="1" dirty="0">
              <a:ln w="38100">
                <a:solidFill>
                  <a:schemeClr val="tx1"/>
                </a:solidFill>
                <a:prstDash val="solid"/>
              </a:ln>
              <a:blipFill dpi="0" rotWithShape="1">
                <a:blip r:embed="rId2"/>
                <a:srcRect/>
                <a:tile tx="0" ty="0" sx="100000" sy="100000" flip="none" algn="ctr"/>
              </a:blipFill>
              <a:latin typeface="Montserrat 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FDC25-EE51-0DBB-4823-325FBBBA49BB}"/>
              </a:ext>
            </a:extLst>
          </p:cNvPr>
          <p:cNvSpPr txBox="1"/>
          <p:nvPr/>
        </p:nvSpPr>
        <p:spPr>
          <a:xfrm>
            <a:off x="2362812" y="945682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>
                <a:latin typeface="Montserrat" panose="00000500000000000000" pitchFamily="2" charset="-52"/>
              </a:rPr>
              <a:t>Інструкція від ©</a:t>
            </a:r>
            <a:r>
              <a:rPr lang="en-US" sz="1000" i="0" dirty="0" err="1">
                <a:solidFill>
                  <a:srgbClr val="262626"/>
                </a:solidFill>
                <a:effectLst/>
                <a:latin typeface="Montserrat" panose="00000500000000000000" pitchFamily="2" charset="-52"/>
              </a:rPr>
              <a:t>aperfectblendteaching</a:t>
            </a:r>
            <a:endParaRPr lang="uk-UA" sz="1000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pPr algn="ctr"/>
            <a:r>
              <a:rPr lang="en-US" sz="1000" dirty="0">
                <a:latin typeface="Montserrat" panose="00000500000000000000" pitchFamily="2" charset="-52"/>
                <a:hlinkClick r:id="rId3"/>
              </a:rPr>
              <a:t>https://www.instagram.com/p/Cpljve8uJG-/</a:t>
            </a:r>
            <a:r>
              <a:rPr lang="en-US" sz="1000" dirty="0">
                <a:latin typeface="Montserrat" panose="00000500000000000000" pitchFamily="2" charset="-52"/>
              </a:rPr>
              <a:t> </a:t>
            </a:r>
            <a:endParaRPr lang="uk-UA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552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53555C8-A476-6561-9B3C-187E3F39C6BF}"/>
              </a:ext>
            </a:extLst>
          </p:cNvPr>
          <p:cNvSpPr/>
          <p:nvPr/>
        </p:nvSpPr>
        <p:spPr>
          <a:xfrm>
            <a:off x="344065" y="-887707"/>
            <a:ext cx="6871545" cy="1172604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75551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Montserrat "/>
              </a:rPr>
              <a:t>Г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27D3BF7-B844-2F6A-6180-7A63CB5F375E}"/>
              </a:ext>
            </a:extLst>
          </p:cNvPr>
          <p:cNvSpPr/>
          <p:nvPr/>
        </p:nvSpPr>
        <p:spPr>
          <a:xfrm>
            <a:off x="609305" y="-680113"/>
            <a:ext cx="6871545" cy="1172604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98694" tIns="49347" rIns="98694" bIns="49347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uk-UA" sz="75551" b="1" dirty="0">
                <a:ln w="38100">
                  <a:solidFill>
                    <a:schemeClr val="tx1"/>
                  </a:solidFill>
                  <a:prstDash val="solid"/>
                </a:ln>
                <a:noFill/>
                <a:latin typeface="Montserrat "/>
              </a:rPr>
              <a:t>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D0DFB-EC3D-2B7D-F126-52A1568A6F8F}"/>
              </a:ext>
            </a:extLst>
          </p:cNvPr>
          <p:cNvSpPr txBox="1"/>
          <p:nvPr/>
        </p:nvSpPr>
        <p:spPr>
          <a:xfrm>
            <a:off x="1845844" y="9456820"/>
            <a:ext cx="403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>
                <a:latin typeface="Montserrat" panose="00000500000000000000" pitchFamily="2" charset="-52"/>
              </a:rPr>
              <a:t>Інструкція від ©</a:t>
            </a:r>
            <a:r>
              <a:rPr lang="en-US" sz="1000" i="0" dirty="0" err="1">
                <a:solidFill>
                  <a:srgbClr val="262626"/>
                </a:solidFill>
                <a:effectLst/>
                <a:latin typeface="Montserrat" panose="00000500000000000000" pitchFamily="2" charset="-52"/>
              </a:rPr>
              <a:t>aperfectblendteaching</a:t>
            </a:r>
            <a:endParaRPr lang="uk-UA" sz="1000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pPr algn="ctr"/>
            <a:r>
              <a:rPr lang="en-US" sz="1000" dirty="0">
                <a:latin typeface="Montserrat" panose="00000500000000000000" pitchFamily="2" charset="-52"/>
                <a:hlinkClick r:id="rId2"/>
              </a:rPr>
              <a:t>https://www.instagram.com/p/Co57cXTuAwa/?img_index=3</a:t>
            </a:r>
            <a:r>
              <a:rPr lang="en-US" sz="1000" dirty="0">
                <a:latin typeface="Montserrat" panose="00000500000000000000" pitchFamily="2" charset="-52"/>
              </a:rPr>
              <a:t> </a:t>
            </a:r>
            <a:endParaRPr lang="uk-UA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79452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1AE9FFD5-7035-6648-FDA4-0AD314D84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496" r="65102" b="68878"/>
          <a:stretch>
            <a:fillRect/>
          </a:stretch>
        </p:blipFill>
        <p:spPr>
          <a:xfrm>
            <a:off x="1113835" y="2133567"/>
            <a:ext cx="1548134" cy="1921442"/>
          </a:xfrm>
          <a:custGeom>
            <a:avLst/>
            <a:gdLst/>
            <a:ahLst/>
            <a:cxnLst/>
            <a:rect l="l" t="t" r="r" b="b"/>
            <a:pathLst>
              <a:path w="1434351" h="1780222">
                <a:moveTo>
                  <a:pt x="0" y="0"/>
                </a:moveTo>
                <a:lnTo>
                  <a:pt x="740064" y="0"/>
                </a:lnTo>
                <a:cubicBezTo>
                  <a:pt x="929954" y="0"/>
                  <a:pt x="1078306" y="38995"/>
                  <a:pt x="1185120" y="116986"/>
                </a:cubicBezTo>
                <a:cubicBezTo>
                  <a:pt x="1291933" y="194976"/>
                  <a:pt x="1345340" y="307724"/>
                  <a:pt x="1345340" y="455228"/>
                </a:cubicBezTo>
                <a:cubicBezTo>
                  <a:pt x="1345340" y="555260"/>
                  <a:pt x="1319908" y="639608"/>
                  <a:pt x="1269044" y="708274"/>
                </a:cubicBezTo>
                <a:cubicBezTo>
                  <a:pt x="1218181" y="776940"/>
                  <a:pt x="1146972" y="828227"/>
                  <a:pt x="1055418" y="862136"/>
                </a:cubicBezTo>
                <a:cubicBezTo>
                  <a:pt x="1179186" y="887568"/>
                  <a:pt x="1273283" y="937160"/>
                  <a:pt x="1337710" y="1010912"/>
                </a:cubicBezTo>
                <a:cubicBezTo>
                  <a:pt x="1402137" y="1084664"/>
                  <a:pt x="1434351" y="1180881"/>
                  <a:pt x="1434351" y="1299562"/>
                </a:cubicBezTo>
                <a:cubicBezTo>
                  <a:pt x="1434351" y="1453848"/>
                  <a:pt x="1379673" y="1572530"/>
                  <a:pt x="1270316" y="1655607"/>
                </a:cubicBezTo>
                <a:cubicBezTo>
                  <a:pt x="1160959" y="1738684"/>
                  <a:pt x="1000316" y="1780222"/>
                  <a:pt x="788384" y="1780222"/>
                </a:cubicBezTo>
                <a:lnTo>
                  <a:pt x="0" y="1780222"/>
                </a:lnTo>
                <a:lnTo>
                  <a:pt x="0" y="0"/>
                </a:lnTo>
                <a:close/>
                <a:moveTo>
                  <a:pt x="185652" y="150047"/>
                </a:moveTo>
                <a:lnTo>
                  <a:pt x="185652" y="806186"/>
                </a:lnTo>
                <a:lnTo>
                  <a:pt x="729891" y="806186"/>
                </a:lnTo>
                <a:cubicBezTo>
                  <a:pt x="867223" y="806186"/>
                  <a:pt x="972764" y="778211"/>
                  <a:pt x="1046516" y="722261"/>
                </a:cubicBezTo>
                <a:cubicBezTo>
                  <a:pt x="1120269" y="666311"/>
                  <a:pt x="1157145" y="584930"/>
                  <a:pt x="1157145" y="478117"/>
                </a:cubicBezTo>
                <a:cubicBezTo>
                  <a:pt x="1157145" y="371303"/>
                  <a:pt x="1120269" y="289922"/>
                  <a:pt x="1046516" y="233972"/>
                </a:cubicBezTo>
                <a:cubicBezTo>
                  <a:pt x="972764" y="178022"/>
                  <a:pt x="867223" y="150047"/>
                  <a:pt x="729891" y="150047"/>
                </a:cubicBezTo>
                <a:lnTo>
                  <a:pt x="185652" y="150047"/>
                </a:lnTo>
                <a:close/>
                <a:moveTo>
                  <a:pt x="185652" y="951147"/>
                </a:moveTo>
                <a:lnTo>
                  <a:pt x="185652" y="1630175"/>
                </a:lnTo>
                <a:lnTo>
                  <a:pt x="788384" y="1630175"/>
                </a:lnTo>
                <a:cubicBezTo>
                  <a:pt x="1095261" y="1630175"/>
                  <a:pt x="1248699" y="1515732"/>
                  <a:pt x="1248699" y="1286846"/>
                </a:cubicBezTo>
                <a:cubicBezTo>
                  <a:pt x="1248699" y="1063047"/>
                  <a:pt x="1095261" y="951147"/>
                  <a:pt x="788384" y="951147"/>
                </a:cubicBezTo>
                <a:lnTo>
                  <a:pt x="185652" y="951147"/>
                </a:lnTo>
                <a:close/>
              </a:path>
            </a:pathLst>
          </a:custGeom>
        </p:spPr>
      </p:pic>
      <p:pic>
        <p:nvPicPr>
          <p:cNvPr id="45" name="Рисунок 44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F8D291CA-E260-7DBC-312C-3F5897E15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1" t="1496" r="35619" b="68878"/>
          <a:stretch>
            <a:fillRect/>
          </a:stretch>
        </p:blipFill>
        <p:spPr>
          <a:xfrm>
            <a:off x="2887225" y="2133567"/>
            <a:ext cx="1957126" cy="1921442"/>
          </a:xfrm>
          <a:custGeom>
            <a:avLst/>
            <a:gdLst/>
            <a:ahLst/>
            <a:cxnLst/>
            <a:rect l="l" t="t" r="r" b="b"/>
            <a:pathLst>
              <a:path w="1813284" h="1780222">
                <a:moveTo>
                  <a:pt x="813816" y="0"/>
                </a:moveTo>
                <a:lnTo>
                  <a:pt x="999468" y="0"/>
                </a:lnTo>
                <a:lnTo>
                  <a:pt x="1813284" y="1780222"/>
                </a:lnTo>
                <a:lnTo>
                  <a:pt x="1614916" y="1780222"/>
                </a:lnTo>
                <a:lnTo>
                  <a:pt x="1401289" y="1304648"/>
                </a:lnTo>
                <a:lnTo>
                  <a:pt x="409451" y="1304648"/>
                </a:lnTo>
                <a:lnTo>
                  <a:pt x="195824" y="1780222"/>
                </a:lnTo>
                <a:lnTo>
                  <a:pt x="0" y="1780222"/>
                </a:lnTo>
                <a:lnTo>
                  <a:pt x="813816" y="0"/>
                </a:lnTo>
                <a:close/>
                <a:moveTo>
                  <a:pt x="905370" y="195824"/>
                </a:moveTo>
                <a:lnTo>
                  <a:pt x="478117" y="1152058"/>
                </a:lnTo>
                <a:lnTo>
                  <a:pt x="1332624" y="1152058"/>
                </a:lnTo>
                <a:lnTo>
                  <a:pt x="905370" y="195824"/>
                </a:lnTo>
                <a:close/>
              </a:path>
            </a:pathLst>
          </a:custGeom>
        </p:spPr>
      </p:pic>
      <p:pic>
        <p:nvPicPr>
          <p:cNvPr id="44" name="Рисунок 43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014153F4-AB37-D6A9-C469-9043FA77C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2" t="1496" r="10205" b="68327"/>
          <a:stretch>
            <a:fillRect/>
          </a:stretch>
        </p:blipFill>
        <p:spPr>
          <a:xfrm>
            <a:off x="4949532" y="2133569"/>
            <a:ext cx="1775961" cy="1957125"/>
          </a:xfrm>
          <a:custGeom>
            <a:avLst/>
            <a:gdLst/>
            <a:ahLst/>
            <a:cxnLst/>
            <a:rect l="l" t="t" r="r" b="b"/>
            <a:pathLst>
              <a:path w="1645434" h="1813283">
                <a:moveTo>
                  <a:pt x="0" y="0"/>
                </a:moveTo>
                <a:lnTo>
                  <a:pt x="200911" y="0"/>
                </a:lnTo>
                <a:lnTo>
                  <a:pt x="821446" y="1205465"/>
                </a:lnTo>
                <a:lnTo>
                  <a:pt x="1457240" y="0"/>
                </a:lnTo>
                <a:lnTo>
                  <a:pt x="1645434" y="0"/>
                </a:lnTo>
                <a:lnTo>
                  <a:pt x="836705" y="1497930"/>
                </a:lnTo>
                <a:cubicBezTo>
                  <a:pt x="779059" y="1604743"/>
                  <a:pt x="711665" y="1684005"/>
                  <a:pt x="634522" y="1735717"/>
                </a:cubicBezTo>
                <a:cubicBezTo>
                  <a:pt x="557379" y="1787428"/>
                  <a:pt x="473030" y="1813283"/>
                  <a:pt x="381476" y="1813283"/>
                </a:cubicBezTo>
                <a:cubicBezTo>
                  <a:pt x="313658" y="1813283"/>
                  <a:pt x="240754" y="1797177"/>
                  <a:pt x="162763" y="1764963"/>
                </a:cubicBezTo>
                <a:lnTo>
                  <a:pt x="216170" y="1612373"/>
                </a:lnTo>
                <a:cubicBezTo>
                  <a:pt x="277206" y="1636109"/>
                  <a:pt x="333156" y="1647977"/>
                  <a:pt x="384020" y="1647977"/>
                </a:cubicBezTo>
                <a:cubicBezTo>
                  <a:pt x="501005" y="1647977"/>
                  <a:pt x="596798" y="1584398"/>
                  <a:pt x="671398" y="1457239"/>
                </a:cubicBezTo>
                <a:lnTo>
                  <a:pt x="722262" y="13707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Рисунок 42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1795685B-A6B6-CE38-2612-E60693BE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35260" r="65953" b="35114"/>
          <a:stretch>
            <a:fillRect/>
          </a:stretch>
        </p:blipFill>
        <p:spPr>
          <a:xfrm>
            <a:off x="905374" y="4323332"/>
            <a:ext cx="1693615" cy="1921442"/>
          </a:xfrm>
          <a:custGeom>
            <a:avLst/>
            <a:gdLst/>
            <a:ahLst/>
            <a:cxnLst/>
            <a:rect l="l" t="t" r="r" b="b"/>
            <a:pathLst>
              <a:path w="1569140" h="1780222">
                <a:moveTo>
                  <a:pt x="0" y="0"/>
                </a:moveTo>
                <a:lnTo>
                  <a:pt x="829075" y="0"/>
                </a:lnTo>
                <a:cubicBezTo>
                  <a:pt x="1035921" y="0"/>
                  <a:pt x="1196988" y="39843"/>
                  <a:pt x="1312279" y="119529"/>
                </a:cubicBezTo>
                <a:cubicBezTo>
                  <a:pt x="1427570" y="199215"/>
                  <a:pt x="1485215" y="312810"/>
                  <a:pt x="1485215" y="460314"/>
                </a:cubicBezTo>
                <a:cubicBezTo>
                  <a:pt x="1485215" y="548478"/>
                  <a:pt x="1463174" y="626044"/>
                  <a:pt x="1419092" y="693015"/>
                </a:cubicBezTo>
                <a:cubicBezTo>
                  <a:pt x="1375011" y="759985"/>
                  <a:pt x="1313127" y="812968"/>
                  <a:pt x="1233440" y="851963"/>
                </a:cubicBezTo>
                <a:cubicBezTo>
                  <a:pt x="1341949" y="884177"/>
                  <a:pt x="1425026" y="936736"/>
                  <a:pt x="1482672" y="1009640"/>
                </a:cubicBezTo>
                <a:cubicBezTo>
                  <a:pt x="1540317" y="1082545"/>
                  <a:pt x="1569140" y="1172403"/>
                  <a:pt x="1569140" y="1279217"/>
                </a:cubicBezTo>
                <a:cubicBezTo>
                  <a:pt x="1569140" y="1436894"/>
                  <a:pt x="1509375" y="1559814"/>
                  <a:pt x="1389846" y="1647977"/>
                </a:cubicBezTo>
                <a:cubicBezTo>
                  <a:pt x="1270317" y="1736140"/>
                  <a:pt x="1099500" y="1780222"/>
                  <a:pt x="877396" y="1780222"/>
                </a:cubicBezTo>
                <a:lnTo>
                  <a:pt x="0" y="1780222"/>
                </a:lnTo>
                <a:lnTo>
                  <a:pt x="0" y="0"/>
                </a:lnTo>
                <a:close/>
                <a:moveTo>
                  <a:pt x="409452" y="305181"/>
                </a:moveTo>
                <a:lnTo>
                  <a:pt x="409452" y="737520"/>
                </a:lnTo>
                <a:lnTo>
                  <a:pt x="793471" y="737520"/>
                </a:lnTo>
                <a:cubicBezTo>
                  <a:pt x="883330" y="737520"/>
                  <a:pt x="951148" y="719294"/>
                  <a:pt x="996925" y="682842"/>
                </a:cubicBezTo>
                <a:cubicBezTo>
                  <a:pt x="1042702" y="646390"/>
                  <a:pt x="1065591" y="592559"/>
                  <a:pt x="1065591" y="521351"/>
                </a:cubicBezTo>
                <a:cubicBezTo>
                  <a:pt x="1065591" y="451837"/>
                  <a:pt x="1042278" y="398430"/>
                  <a:pt x="995654" y="361131"/>
                </a:cubicBezTo>
                <a:cubicBezTo>
                  <a:pt x="949029" y="323831"/>
                  <a:pt x="881635" y="305181"/>
                  <a:pt x="793471" y="305181"/>
                </a:cubicBezTo>
                <a:lnTo>
                  <a:pt x="409452" y="305181"/>
                </a:lnTo>
                <a:close/>
                <a:moveTo>
                  <a:pt x="409452" y="1024899"/>
                </a:moveTo>
                <a:lnTo>
                  <a:pt x="409452" y="1475041"/>
                </a:lnTo>
                <a:lnTo>
                  <a:pt x="862137" y="1475041"/>
                </a:lnTo>
                <a:cubicBezTo>
                  <a:pt x="1055418" y="1475041"/>
                  <a:pt x="1152059" y="1398746"/>
                  <a:pt x="1152059" y="1246155"/>
                </a:cubicBezTo>
                <a:cubicBezTo>
                  <a:pt x="1152059" y="1098651"/>
                  <a:pt x="1055418" y="1024899"/>
                  <a:pt x="862137" y="1024899"/>
                </a:cubicBezTo>
                <a:lnTo>
                  <a:pt x="409452" y="1024899"/>
                </a:lnTo>
                <a:close/>
              </a:path>
            </a:pathLst>
          </a:custGeom>
        </p:spPr>
      </p:pic>
      <p:pic>
        <p:nvPicPr>
          <p:cNvPr id="42" name="Рисунок 41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D938C348-70B0-404D-49C0-10460DEEA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6" t="35260" r="35014" b="35114"/>
          <a:stretch>
            <a:fillRect/>
          </a:stretch>
        </p:blipFill>
        <p:spPr>
          <a:xfrm>
            <a:off x="2734363" y="4323332"/>
            <a:ext cx="2154760" cy="1921442"/>
          </a:xfrm>
          <a:custGeom>
            <a:avLst/>
            <a:gdLst/>
            <a:ahLst/>
            <a:cxnLst/>
            <a:rect l="l" t="t" r="r" b="b"/>
            <a:pathLst>
              <a:path w="1996392" h="1780222">
                <a:moveTo>
                  <a:pt x="793470" y="0"/>
                </a:moveTo>
                <a:lnTo>
                  <a:pt x="1200378" y="0"/>
                </a:lnTo>
                <a:lnTo>
                  <a:pt x="1996392" y="1780222"/>
                </a:lnTo>
                <a:lnTo>
                  <a:pt x="1564052" y="1780222"/>
                </a:lnTo>
                <a:lnTo>
                  <a:pt x="1406375" y="1398746"/>
                </a:lnTo>
                <a:lnTo>
                  <a:pt x="579843" y="1398746"/>
                </a:lnTo>
                <a:lnTo>
                  <a:pt x="422167" y="1780222"/>
                </a:lnTo>
                <a:lnTo>
                  <a:pt x="0" y="1780222"/>
                </a:lnTo>
                <a:lnTo>
                  <a:pt x="793470" y="0"/>
                </a:lnTo>
                <a:close/>
                <a:moveTo>
                  <a:pt x="994381" y="404364"/>
                </a:moveTo>
                <a:lnTo>
                  <a:pt x="712089" y="1085935"/>
                </a:lnTo>
                <a:lnTo>
                  <a:pt x="1276673" y="1085935"/>
                </a:lnTo>
                <a:lnTo>
                  <a:pt x="994381" y="404364"/>
                </a:lnTo>
                <a:close/>
              </a:path>
            </a:pathLst>
          </a:custGeom>
        </p:spPr>
      </p:pic>
      <p:pic>
        <p:nvPicPr>
          <p:cNvPr id="41" name="Рисунок 40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4D58D074-EA2E-8442-993A-FF412D62F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6" t="35260" r="8175" b="34437"/>
          <a:stretch>
            <a:fillRect/>
          </a:stretch>
        </p:blipFill>
        <p:spPr>
          <a:xfrm>
            <a:off x="4926873" y="4323334"/>
            <a:ext cx="1948891" cy="1965360"/>
          </a:xfrm>
          <a:custGeom>
            <a:avLst/>
            <a:gdLst/>
            <a:ahLst/>
            <a:cxnLst/>
            <a:rect l="l" t="t" r="r" b="b"/>
            <a:pathLst>
              <a:path w="1805654" h="1820913">
                <a:moveTo>
                  <a:pt x="0" y="0"/>
                </a:moveTo>
                <a:lnTo>
                  <a:pt x="439969" y="0"/>
                </a:lnTo>
                <a:lnTo>
                  <a:pt x="913000" y="956233"/>
                </a:lnTo>
                <a:lnTo>
                  <a:pt x="1401289" y="0"/>
                </a:lnTo>
                <a:lnTo>
                  <a:pt x="1805654" y="0"/>
                </a:lnTo>
                <a:lnTo>
                  <a:pt x="1047788" y="1408919"/>
                </a:lnTo>
                <a:cubicBezTo>
                  <a:pt x="974884" y="1544555"/>
                  <a:pt x="887144" y="1647129"/>
                  <a:pt x="784569" y="1716643"/>
                </a:cubicBezTo>
                <a:cubicBezTo>
                  <a:pt x="681994" y="1786156"/>
                  <a:pt x="570519" y="1820913"/>
                  <a:pt x="450142" y="1820913"/>
                </a:cubicBezTo>
                <a:cubicBezTo>
                  <a:pt x="356892" y="1820913"/>
                  <a:pt x="260252" y="1800568"/>
                  <a:pt x="160220" y="1759877"/>
                </a:cubicBezTo>
                <a:lnTo>
                  <a:pt x="259403" y="1447066"/>
                </a:lnTo>
                <a:cubicBezTo>
                  <a:pt x="330612" y="1469107"/>
                  <a:pt x="389954" y="1480128"/>
                  <a:pt x="437426" y="1480128"/>
                </a:cubicBezTo>
                <a:cubicBezTo>
                  <a:pt x="488289" y="1480128"/>
                  <a:pt x="534066" y="1467836"/>
                  <a:pt x="574757" y="1443252"/>
                </a:cubicBezTo>
                <a:cubicBezTo>
                  <a:pt x="615448" y="1418667"/>
                  <a:pt x="652748" y="1380096"/>
                  <a:pt x="686657" y="1327537"/>
                </a:cubicBezTo>
                <a:lnTo>
                  <a:pt x="701916" y="13071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Рисунок 39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C7D24E0C-6D9E-9AD4-AE2B-B82AF723C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9182" r="66989" b="1192"/>
          <a:stretch>
            <a:fillRect/>
          </a:stretch>
        </p:blipFill>
        <p:spPr>
          <a:xfrm>
            <a:off x="713384" y="6523378"/>
            <a:ext cx="1808900" cy="1921442"/>
          </a:xfrm>
          <a:custGeom>
            <a:avLst/>
            <a:gdLst/>
            <a:ahLst/>
            <a:cxnLst/>
            <a:rect l="l" t="t" r="r" b="b"/>
            <a:pathLst>
              <a:path w="1675952" h="1780222">
                <a:moveTo>
                  <a:pt x="0" y="0"/>
                </a:moveTo>
                <a:lnTo>
                  <a:pt x="902827" y="0"/>
                </a:lnTo>
                <a:cubicBezTo>
                  <a:pt x="1123236" y="0"/>
                  <a:pt x="1294052" y="40690"/>
                  <a:pt x="1415277" y="122072"/>
                </a:cubicBezTo>
                <a:cubicBezTo>
                  <a:pt x="1536502" y="203454"/>
                  <a:pt x="1597114" y="317896"/>
                  <a:pt x="1597114" y="465401"/>
                </a:cubicBezTo>
                <a:cubicBezTo>
                  <a:pt x="1597114" y="550173"/>
                  <a:pt x="1577193" y="624773"/>
                  <a:pt x="1537350" y="689200"/>
                </a:cubicBezTo>
                <a:cubicBezTo>
                  <a:pt x="1497506" y="753627"/>
                  <a:pt x="1441133" y="806186"/>
                  <a:pt x="1368228" y="846877"/>
                </a:cubicBezTo>
                <a:cubicBezTo>
                  <a:pt x="1468260" y="882482"/>
                  <a:pt x="1544555" y="935464"/>
                  <a:pt x="1597114" y="1005826"/>
                </a:cubicBezTo>
                <a:cubicBezTo>
                  <a:pt x="1649673" y="1076187"/>
                  <a:pt x="1675952" y="1162231"/>
                  <a:pt x="1675952" y="1263958"/>
                </a:cubicBezTo>
                <a:cubicBezTo>
                  <a:pt x="1675952" y="1423330"/>
                  <a:pt x="1612797" y="1549217"/>
                  <a:pt x="1486486" y="1641619"/>
                </a:cubicBezTo>
                <a:cubicBezTo>
                  <a:pt x="1360175" y="1734021"/>
                  <a:pt x="1181729" y="1780222"/>
                  <a:pt x="951147" y="1780222"/>
                </a:cubicBezTo>
                <a:lnTo>
                  <a:pt x="0" y="1780222"/>
                </a:lnTo>
                <a:lnTo>
                  <a:pt x="0" y="0"/>
                </a:lnTo>
                <a:close/>
                <a:moveTo>
                  <a:pt x="590017" y="419623"/>
                </a:moveTo>
                <a:lnTo>
                  <a:pt x="590017" y="684114"/>
                </a:lnTo>
                <a:lnTo>
                  <a:pt x="844334" y="684114"/>
                </a:lnTo>
                <a:cubicBezTo>
                  <a:pt x="942670" y="684114"/>
                  <a:pt x="991838" y="640880"/>
                  <a:pt x="991838" y="554412"/>
                </a:cubicBezTo>
                <a:cubicBezTo>
                  <a:pt x="991838" y="464553"/>
                  <a:pt x="942670" y="419623"/>
                  <a:pt x="844334" y="419623"/>
                </a:cubicBezTo>
                <a:lnTo>
                  <a:pt x="590017" y="419623"/>
                </a:lnTo>
                <a:close/>
                <a:moveTo>
                  <a:pt x="590017" y="1080849"/>
                </a:moveTo>
                <a:lnTo>
                  <a:pt x="590017" y="1360598"/>
                </a:lnTo>
                <a:lnTo>
                  <a:pt x="923173" y="1360598"/>
                </a:lnTo>
                <a:cubicBezTo>
                  <a:pt x="1021509" y="1360598"/>
                  <a:pt x="1070677" y="1313126"/>
                  <a:pt x="1070677" y="1218181"/>
                </a:cubicBezTo>
                <a:cubicBezTo>
                  <a:pt x="1070677" y="1126626"/>
                  <a:pt x="1021509" y="1080849"/>
                  <a:pt x="923173" y="1080849"/>
                </a:cubicBezTo>
                <a:lnTo>
                  <a:pt x="590017" y="1080849"/>
                </a:lnTo>
                <a:close/>
              </a:path>
            </a:pathLst>
          </a:custGeom>
        </p:spPr>
      </p:pic>
      <p:pic>
        <p:nvPicPr>
          <p:cNvPr id="39" name="Рисунок 38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36EC9820-1FCB-3F85-2CB9-3F2C87CFA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5" t="69182" r="34817" b="1192"/>
          <a:stretch>
            <a:fillRect/>
          </a:stretch>
        </p:blipFill>
        <p:spPr>
          <a:xfrm>
            <a:off x="2586993" y="6523378"/>
            <a:ext cx="2316709" cy="1921442"/>
          </a:xfrm>
          <a:custGeom>
            <a:avLst/>
            <a:gdLst/>
            <a:ahLst/>
            <a:cxnLst/>
            <a:rect l="l" t="t" r="r" b="b"/>
            <a:pathLst>
              <a:path w="2146439" h="1780222">
                <a:moveTo>
                  <a:pt x="778211" y="0"/>
                </a:moveTo>
                <a:lnTo>
                  <a:pt x="1368228" y="0"/>
                </a:lnTo>
                <a:lnTo>
                  <a:pt x="2146439" y="1780222"/>
                </a:lnTo>
                <a:lnTo>
                  <a:pt x="1525905" y="1780222"/>
                </a:lnTo>
                <a:lnTo>
                  <a:pt x="1406375" y="1469955"/>
                </a:lnTo>
                <a:lnTo>
                  <a:pt x="729891" y="1469955"/>
                </a:lnTo>
                <a:lnTo>
                  <a:pt x="610362" y="1780222"/>
                </a:lnTo>
                <a:lnTo>
                  <a:pt x="0" y="1780222"/>
                </a:lnTo>
                <a:lnTo>
                  <a:pt x="778211" y="0"/>
                </a:lnTo>
                <a:close/>
                <a:moveTo>
                  <a:pt x="1068133" y="590016"/>
                </a:moveTo>
                <a:lnTo>
                  <a:pt x="895197" y="1037615"/>
                </a:lnTo>
                <a:lnTo>
                  <a:pt x="1241069" y="1037615"/>
                </a:lnTo>
                <a:lnTo>
                  <a:pt x="1068133" y="590016"/>
                </a:lnTo>
                <a:close/>
              </a:path>
            </a:pathLst>
          </a:custGeom>
        </p:spPr>
      </p:pic>
      <p:pic>
        <p:nvPicPr>
          <p:cNvPr id="38" name="Рисунок 37" descr="Зображення, що містить хмара, небо, Вечірня зоря, Зоря&#10;&#10;Автоматично згенерований опис">
            <a:extLst>
              <a:ext uri="{FF2B5EF4-FFF2-40B4-BE49-F238E27FC236}">
                <a16:creationId xmlns:a16="http://schemas.microsoft.com/office/drawing/2014/main" id="{79C90E82-F3AC-D89A-A825-7C63EA972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6" t="69182" r="6441" b="388"/>
          <a:stretch>
            <a:fillRect/>
          </a:stretch>
        </p:blipFill>
        <p:spPr>
          <a:xfrm>
            <a:off x="4917940" y="6523378"/>
            <a:ext cx="2086136" cy="1973595"/>
          </a:xfrm>
          <a:custGeom>
            <a:avLst/>
            <a:gdLst/>
            <a:ahLst/>
            <a:cxnLst/>
            <a:rect l="l" t="t" r="r" b="b"/>
            <a:pathLst>
              <a:path w="1932812" h="1828542">
                <a:moveTo>
                  <a:pt x="0" y="0"/>
                </a:moveTo>
                <a:lnTo>
                  <a:pt x="633250" y="0"/>
                </a:lnTo>
                <a:lnTo>
                  <a:pt x="986752" y="750236"/>
                </a:lnTo>
                <a:lnTo>
                  <a:pt x="1352969" y="0"/>
                </a:lnTo>
                <a:lnTo>
                  <a:pt x="1932812" y="0"/>
                </a:lnTo>
                <a:lnTo>
                  <a:pt x="1218181" y="1340253"/>
                </a:lnTo>
                <a:cubicBezTo>
                  <a:pt x="1133408" y="1499625"/>
                  <a:pt x="1029562" y="1620850"/>
                  <a:pt x="906641" y="1703927"/>
                </a:cubicBezTo>
                <a:cubicBezTo>
                  <a:pt x="783722" y="1787004"/>
                  <a:pt x="648509" y="1828542"/>
                  <a:pt x="501005" y="1828542"/>
                </a:cubicBezTo>
                <a:cubicBezTo>
                  <a:pt x="387410" y="1828542"/>
                  <a:pt x="272119" y="1804806"/>
                  <a:pt x="155133" y="1757333"/>
                </a:cubicBezTo>
                <a:lnTo>
                  <a:pt x="295008" y="1324994"/>
                </a:lnTo>
                <a:cubicBezTo>
                  <a:pt x="369608" y="1345339"/>
                  <a:pt x="430644" y="1355512"/>
                  <a:pt x="478116" y="1355512"/>
                </a:cubicBezTo>
                <a:cubicBezTo>
                  <a:pt x="522198" y="1355512"/>
                  <a:pt x="559922" y="1347882"/>
                  <a:pt x="591287" y="1332623"/>
                </a:cubicBezTo>
                <a:cubicBezTo>
                  <a:pt x="622654" y="1317364"/>
                  <a:pt x="652748" y="1291933"/>
                  <a:pt x="681570" y="1256328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33A5F-A218-4D6E-9597-1F411FF88480}"/>
              </a:ext>
            </a:extLst>
          </p:cNvPr>
          <p:cNvSpPr txBox="1"/>
          <p:nvPr/>
        </p:nvSpPr>
        <p:spPr>
          <a:xfrm>
            <a:off x="2372430" y="9456820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>
                <a:latin typeface="Montserrat" panose="00000500000000000000" pitchFamily="2" charset="-52"/>
              </a:rPr>
              <a:t>Інструкція від ©</a:t>
            </a:r>
            <a:r>
              <a:rPr lang="en-US" sz="1000" i="0" dirty="0" err="1">
                <a:solidFill>
                  <a:srgbClr val="262626"/>
                </a:solidFill>
                <a:effectLst/>
                <a:latin typeface="Montserrat" panose="00000500000000000000" pitchFamily="2" charset="-52"/>
              </a:rPr>
              <a:t>aperfectblendteaching</a:t>
            </a:r>
            <a:endParaRPr lang="uk-UA" sz="1000" i="0" dirty="0">
              <a:solidFill>
                <a:srgbClr val="262626"/>
              </a:solidFill>
              <a:effectLst/>
              <a:latin typeface="Montserrat" panose="00000500000000000000" pitchFamily="2" charset="-52"/>
            </a:endParaRPr>
          </a:p>
          <a:p>
            <a:pPr algn="ctr"/>
            <a:r>
              <a:rPr lang="en-US" sz="1000" dirty="0">
                <a:latin typeface="Montserrat" panose="00000500000000000000" pitchFamily="2" charset="-52"/>
                <a:hlinkClick r:id="rId4"/>
              </a:rPr>
              <a:t>https://www.instagram.com/p/CiX55-3J3DI/</a:t>
            </a:r>
            <a:r>
              <a:rPr lang="uk-UA" sz="1000" dirty="0">
                <a:solidFill>
                  <a:srgbClr val="262626"/>
                </a:solidFill>
                <a:latin typeface="Montserrat" panose="00000500000000000000" pitchFamily="2" charset="-52"/>
              </a:rPr>
              <a:t> </a:t>
            </a:r>
            <a:endParaRPr lang="uk-UA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1058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2738</TotalTime>
  <Words>895</Words>
  <Application>Microsoft Office PowerPoint</Application>
  <PresentationFormat>Довільний</PresentationFormat>
  <Paragraphs>274</Paragraphs>
  <Slides>28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Montserrat</vt:lpstr>
      <vt:lpstr>Montserrat </vt:lpstr>
      <vt:lpstr>Montserrat Black</vt:lpstr>
      <vt:lpstr>Montserrat Medium</vt:lpstr>
      <vt:lpstr>Propysy</vt:lpstr>
      <vt:lpstr>Rune</vt:lpstr>
      <vt:lpstr>UAChildrensfont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mini.vred</dc:creator>
  <cp:lastModifiedBy>mini.vred</cp:lastModifiedBy>
  <cp:revision>62</cp:revision>
  <cp:lastPrinted>2023-07-24T17:48:25Z</cp:lastPrinted>
  <dcterms:created xsi:type="dcterms:W3CDTF">2023-07-23T17:34:23Z</dcterms:created>
  <dcterms:modified xsi:type="dcterms:W3CDTF">2023-08-02T03:58:36Z</dcterms:modified>
</cp:coreProperties>
</file>