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8" r:id="rId4"/>
    <p:sldId id="263" r:id="rId5"/>
    <p:sldId id="257" r:id="rId6"/>
    <p:sldId id="262" r:id="rId7"/>
    <p:sldId id="260" r:id="rId8"/>
    <p:sldId id="261" r:id="rId9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FF"/>
    <a:srgbClr val="FF99FF"/>
    <a:srgbClr val="A86ED4"/>
    <a:srgbClr val="FF7C80"/>
    <a:srgbClr val="ED928B"/>
    <a:srgbClr val="D2D6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867" autoAdjust="0"/>
    <p:restoredTop sz="94660"/>
  </p:normalViewPr>
  <p:slideViewPr>
    <p:cSldViewPr snapToGrid="0">
      <p:cViewPr>
        <p:scale>
          <a:sx n="90" d="100"/>
          <a:sy n="90" d="100"/>
        </p:scale>
        <p:origin x="590" y="1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0C281E9-9684-CFA2-F86A-F0F27C7073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DF6BB6B0-E1FD-7BAC-D324-6BCB196549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B2A8F9A-794D-B32D-08AA-0418464A30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1BA6D-A0D9-4932-BE28-728D9F43BAED}" type="datetimeFigureOut">
              <a:rPr lang="pl-PL" smtClean="0"/>
              <a:t>14.07.2023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F8B031E8-89AA-EA48-D58E-618F37E803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8CA55CEE-93BB-B868-70A6-180348A1B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8355F-D83B-4810-9DF3-8124EA6093F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35273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505E15F-93EF-B3ED-E512-759B881AE4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D5B05CE7-E2FE-33FD-487A-862C5BF7E6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9D251A6E-937B-14F8-15A3-057ED24E7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1BA6D-A0D9-4932-BE28-728D9F43BAED}" type="datetimeFigureOut">
              <a:rPr lang="pl-PL" smtClean="0"/>
              <a:t>14.07.2023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56F12D6C-4C03-BD75-D8E6-398C908981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3F3745E-C34D-BFCA-FE77-46A4CB62D9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8355F-D83B-4810-9DF3-8124EA6093F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462542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A89A08AF-7E8B-92DD-5B67-11F656D6F0F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D12F3707-E0CA-31EF-CBCD-42697DBC58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A3C153AD-F395-2315-7BC8-F83E356A84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1BA6D-A0D9-4932-BE28-728D9F43BAED}" type="datetimeFigureOut">
              <a:rPr lang="pl-PL" smtClean="0"/>
              <a:t>14.07.2023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53333C3E-F8B5-C1E3-7571-1AD8584A2F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177D43FB-657B-69E2-4FAB-EDC697F34E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8355F-D83B-4810-9DF3-8124EA6093F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4292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ECDCA10-DD4B-06B7-941E-2182A7AC60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6E15BFF-F7B1-114B-FB5F-70076E72DF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A90BFC93-B188-0660-8154-DF479E7D81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1BA6D-A0D9-4932-BE28-728D9F43BAED}" type="datetimeFigureOut">
              <a:rPr lang="pl-PL" smtClean="0"/>
              <a:t>14.07.2023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6E8A0A87-9C11-564E-BDB1-ACBDD636B4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14647D28-4DA9-2A52-E55A-1786283546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8355F-D83B-4810-9DF3-8124EA6093F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812759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50FDD96-7C34-71DB-A419-EC6D78509B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B8F91D40-AF3A-C9F4-E4D7-6758F75EEA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257A9360-E276-BC06-B4D6-444B367861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1BA6D-A0D9-4932-BE28-728D9F43BAED}" type="datetimeFigureOut">
              <a:rPr lang="pl-PL" smtClean="0"/>
              <a:t>14.07.2023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25E56FF1-583C-9C78-6D08-7EB4B7BE2F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D6AAB1FB-95F4-CA6E-5833-FADF2949A3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8355F-D83B-4810-9DF3-8124EA6093F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982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4EA38CA-C078-3D9A-80E7-4F693F90DD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B566753-A55F-D905-29AF-C2E2D7C438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47B858CB-7D1C-C408-019C-D2FA2C3241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EA200D39-E31B-FB58-86FB-0854E83C48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1BA6D-A0D9-4932-BE28-728D9F43BAED}" type="datetimeFigureOut">
              <a:rPr lang="pl-PL" smtClean="0"/>
              <a:t>14.07.2023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93E2537B-D86F-B6BE-B9E4-238B49F583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3B16DD2B-13DB-300A-4451-CD39A09F9C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8355F-D83B-4810-9DF3-8124EA6093F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82274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8A4BF11-A8E9-4EEF-3252-8F412BD036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F4FC29DF-F7ED-E606-9CCE-26AB6982D8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5EC0A183-79D9-E9DB-251F-02116CE3E4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41A799FE-0E34-7407-F3FD-42C7A1AA34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6E3FCC1F-10B1-AAE6-0B4B-2BEF7E41BB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3405911A-3104-C2B7-0CFD-F591EB3134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1BA6D-A0D9-4932-BE28-728D9F43BAED}" type="datetimeFigureOut">
              <a:rPr lang="pl-PL" smtClean="0"/>
              <a:t>14.07.2023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235761E0-BAB4-4B4A-2AEF-B28D9DCA0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7C3AD05D-5B1B-2D92-7805-FBCF0141F5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8355F-D83B-4810-9DF3-8124EA6093F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98327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9A56A5A-CDF6-D2FA-4C5E-3B3410138C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8BFF79E4-37F8-88BC-B0B6-CD215FDF9E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1BA6D-A0D9-4932-BE28-728D9F43BAED}" type="datetimeFigureOut">
              <a:rPr lang="pl-PL" smtClean="0"/>
              <a:t>14.07.2023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68B4943F-3000-F95C-3CDA-AC37F26CE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262DEC6D-2F90-0800-B89F-18D8A54DB8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8355F-D83B-4810-9DF3-8124EA6093F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06168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3B540F06-C48E-B130-44CF-1448E4AB06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1BA6D-A0D9-4932-BE28-728D9F43BAED}" type="datetimeFigureOut">
              <a:rPr lang="pl-PL" smtClean="0"/>
              <a:t>14.07.2023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8B1BEB4F-302A-EF72-0E42-886220449A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823340FC-9427-BE9B-D04C-3F31B7CDE6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8355F-D83B-4810-9DF3-8124EA6093F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34306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09B741D-D43A-4D18-9798-67DD3FE7BC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E2367D8-0593-4AF3-2832-7BF36A95FF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81C4F997-1482-37E7-64C4-5E8F78E1D4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0DFF3B0E-D1B2-C406-0F99-822555C7DC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1BA6D-A0D9-4932-BE28-728D9F43BAED}" type="datetimeFigureOut">
              <a:rPr lang="pl-PL" smtClean="0"/>
              <a:t>14.07.2023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30CA9726-0A4A-E0C9-8018-91BA883A4C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6EBCCCC4-3038-8423-2BD1-5CCDABEA0B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8355F-D83B-4810-9DF3-8124EA6093F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544258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591E5C1-AB3E-319D-FBA5-D5A69F91AE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65B57C78-D202-DDD6-4E4A-2C58E18170B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3BDE6EC1-1BE1-6B66-88F5-9CCF78BAE2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AEA8A480-8E85-288F-E727-391133CF0D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1BA6D-A0D9-4932-BE28-728D9F43BAED}" type="datetimeFigureOut">
              <a:rPr lang="pl-PL" smtClean="0"/>
              <a:t>14.07.2023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F477C1EE-72D6-95BD-4803-8248D2B46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3E9352FA-9D26-8F37-0454-05CBA7A535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8355F-D83B-4810-9DF3-8124EA6093F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51422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24FE52F1-9159-3377-2FD4-6EDA39C778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3205E231-93B3-65F2-99BF-66977A1390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9321B35A-CBF2-9B9D-8B5F-71BDCA4EAA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11BA6D-A0D9-4932-BE28-728D9F43BAED}" type="datetimeFigureOut">
              <a:rPr lang="pl-PL" smtClean="0"/>
              <a:t>14.07.2023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83C10961-35F1-7958-94D5-B74436965C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D40F3D16-A3B0-D909-4672-5D494AB9B6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98355F-D83B-4810-9DF3-8124EA6093F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78677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>
            <a:extLst>
              <a:ext uri="{FF2B5EF4-FFF2-40B4-BE49-F238E27FC236}">
                <a16:creationId xmlns:a16="http://schemas.microsoft.com/office/drawing/2014/main" id="{37FAE3EB-9B4C-907E-ECF7-7A265DA32BBE}"/>
              </a:ext>
            </a:extLst>
          </p:cNvPr>
          <p:cNvSpPr/>
          <p:nvPr/>
        </p:nvSpPr>
        <p:spPr>
          <a:xfrm>
            <a:off x="4219575" y="1619250"/>
            <a:ext cx="3771900" cy="38004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rgbClr val="0070C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>
                <a:solidFill>
                  <a:srgbClr val="FF0000"/>
                </a:solidFill>
              </a:rPr>
              <a:t>                     №2</a:t>
            </a:r>
            <a:endParaRPr lang="pl-PL" dirty="0">
              <a:solidFill>
                <a:srgbClr val="FF0000"/>
              </a:solidFill>
            </a:endParaRPr>
          </a:p>
        </p:txBody>
      </p:sp>
      <p:sp>
        <p:nvSpPr>
          <p:cNvPr id="77" name="Prostokąt 76">
            <a:extLst>
              <a:ext uri="{FF2B5EF4-FFF2-40B4-BE49-F238E27FC236}">
                <a16:creationId xmlns:a16="http://schemas.microsoft.com/office/drawing/2014/main" id="{90D57510-FB3F-9307-BE5C-78C2F437C14A}"/>
              </a:ext>
            </a:extLst>
          </p:cNvPr>
          <p:cNvSpPr/>
          <p:nvPr/>
        </p:nvSpPr>
        <p:spPr>
          <a:xfrm>
            <a:off x="5355771" y="1619250"/>
            <a:ext cx="2631428" cy="379309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>
                <a:solidFill>
                  <a:srgbClr val="7030A0"/>
                </a:solidFill>
              </a:rPr>
              <a:t>№2</a:t>
            </a:r>
            <a:endParaRPr lang="pl-PL" dirty="0">
              <a:solidFill>
                <a:srgbClr val="7030A0"/>
              </a:solidFill>
            </a:endParaRPr>
          </a:p>
        </p:txBody>
      </p:sp>
      <p:cxnSp>
        <p:nvCxnSpPr>
          <p:cNvPr id="53" name="Łącznik prosty 52">
            <a:extLst>
              <a:ext uri="{FF2B5EF4-FFF2-40B4-BE49-F238E27FC236}">
                <a16:creationId xmlns:a16="http://schemas.microsoft.com/office/drawing/2014/main" id="{2B232A34-7EBE-856D-CDD1-4CCD4566BAEA}"/>
              </a:ext>
            </a:extLst>
          </p:cNvPr>
          <p:cNvCxnSpPr/>
          <p:nvPr/>
        </p:nvCxnSpPr>
        <p:spPr>
          <a:xfrm>
            <a:off x="5355771" y="1619250"/>
            <a:ext cx="0" cy="3800475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Łącznik prosty 57">
            <a:extLst>
              <a:ext uri="{FF2B5EF4-FFF2-40B4-BE49-F238E27FC236}">
                <a16:creationId xmlns:a16="http://schemas.microsoft.com/office/drawing/2014/main" id="{BF7568AE-6F2C-5D75-3DEE-BFB319ECF7EB}"/>
              </a:ext>
            </a:extLst>
          </p:cNvPr>
          <p:cNvCxnSpPr/>
          <p:nvPr/>
        </p:nvCxnSpPr>
        <p:spPr>
          <a:xfrm>
            <a:off x="7903029" y="1619250"/>
            <a:ext cx="111034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Łącznik prosty 58">
            <a:extLst>
              <a:ext uri="{FF2B5EF4-FFF2-40B4-BE49-F238E27FC236}">
                <a16:creationId xmlns:a16="http://schemas.microsoft.com/office/drawing/2014/main" id="{BAD758B1-1351-6742-12FB-BE376A079830}"/>
              </a:ext>
            </a:extLst>
          </p:cNvPr>
          <p:cNvCxnSpPr/>
          <p:nvPr/>
        </p:nvCxnSpPr>
        <p:spPr>
          <a:xfrm>
            <a:off x="7903029" y="5415448"/>
            <a:ext cx="111034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Łącznik prosty ze strzałką 60">
            <a:extLst>
              <a:ext uri="{FF2B5EF4-FFF2-40B4-BE49-F238E27FC236}">
                <a16:creationId xmlns:a16="http://schemas.microsoft.com/office/drawing/2014/main" id="{13538E9F-20D7-F805-AD2B-D433D79A551D}"/>
              </a:ext>
            </a:extLst>
          </p:cNvPr>
          <p:cNvCxnSpPr/>
          <p:nvPr/>
        </p:nvCxnSpPr>
        <p:spPr>
          <a:xfrm>
            <a:off x="8481527" y="1619250"/>
            <a:ext cx="0" cy="379619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Łącznik prosty 62">
            <a:extLst>
              <a:ext uri="{FF2B5EF4-FFF2-40B4-BE49-F238E27FC236}">
                <a16:creationId xmlns:a16="http://schemas.microsoft.com/office/drawing/2014/main" id="{7B524EF0-1677-1E03-A939-F51B0446A177}"/>
              </a:ext>
            </a:extLst>
          </p:cNvPr>
          <p:cNvCxnSpPr/>
          <p:nvPr/>
        </p:nvCxnSpPr>
        <p:spPr>
          <a:xfrm>
            <a:off x="4219575" y="5415448"/>
            <a:ext cx="0" cy="8080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Łącznik prosty 63">
            <a:extLst>
              <a:ext uri="{FF2B5EF4-FFF2-40B4-BE49-F238E27FC236}">
                <a16:creationId xmlns:a16="http://schemas.microsoft.com/office/drawing/2014/main" id="{8AD478F9-7134-0890-ACC8-8E9CC85AF33B}"/>
              </a:ext>
            </a:extLst>
          </p:cNvPr>
          <p:cNvCxnSpPr>
            <a:cxnSpLocks/>
          </p:cNvCxnSpPr>
          <p:nvPr/>
        </p:nvCxnSpPr>
        <p:spPr>
          <a:xfrm flipH="1">
            <a:off x="5355771" y="5415448"/>
            <a:ext cx="2138" cy="4441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Łącznik prosty 65">
            <a:extLst>
              <a:ext uri="{FF2B5EF4-FFF2-40B4-BE49-F238E27FC236}">
                <a16:creationId xmlns:a16="http://schemas.microsoft.com/office/drawing/2014/main" id="{AD244677-6F41-D350-A43B-4AB3FF3B53AE}"/>
              </a:ext>
            </a:extLst>
          </p:cNvPr>
          <p:cNvCxnSpPr/>
          <p:nvPr/>
        </p:nvCxnSpPr>
        <p:spPr>
          <a:xfrm>
            <a:off x="7991475" y="5415448"/>
            <a:ext cx="0" cy="8080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Łącznik prosty ze strzałką 68">
            <a:extLst>
              <a:ext uri="{FF2B5EF4-FFF2-40B4-BE49-F238E27FC236}">
                <a16:creationId xmlns:a16="http://schemas.microsoft.com/office/drawing/2014/main" id="{81520A1A-6E2C-A120-59CC-F032F78CAA52}"/>
              </a:ext>
            </a:extLst>
          </p:cNvPr>
          <p:cNvCxnSpPr/>
          <p:nvPr/>
        </p:nvCxnSpPr>
        <p:spPr>
          <a:xfrm>
            <a:off x="4219575" y="5738327"/>
            <a:ext cx="1136196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Łącznik prosty ze strzałką 70">
            <a:extLst>
              <a:ext uri="{FF2B5EF4-FFF2-40B4-BE49-F238E27FC236}">
                <a16:creationId xmlns:a16="http://schemas.microsoft.com/office/drawing/2014/main" id="{DFF77380-CE95-A8B9-ECEE-A952DDA6C532}"/>
              </a:ext>
            </a:extLst>
          </p:cNvPr>
          <p:cNvCxnSpPr/>
          <p:nvPr/>
        </p:nvCxnSpPr>
        <p:spPr>
          <a:xfrm>
            <a:off x="4219575" y="6036906"/>
            <a:ext cx="3771900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pole tekstowe 71">
            <a:extLst>
              <a:ext uri="{FF2B5EF4-FFF2-40B4-BE49-F238E27FC236}">
                <a16:creationId xmlns:a16="http://schemas.microsoft.com/office/drawing/2014/main" id="{CF3150D3-642C-D014-6694-002822581F4B}"/>
              </a:ext>
            </a:extLst>
          </p:cNvPr>
          <p:cNvSpPr txBox="1"/>
          <p:nvPr/>
        </p:nvSpPr>
        <p:spPr>
          <a:xfrm>
            <a:off x="8556171" y="3620278"/>
            <a:ext cx="6270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>
                <a:solidFill>
                  <a:srgbClr val="FF0000"/>
                </a:solidFill>
              </a:rPr>
              <a:t>25 м</a:t>
            </a:r>
            <a:endParaRPr lang="pl-PL" dirty="0">
              <a:solidFill>
                <a:srgbClr val="FF0000"/>
              </a:solidFill>
            </a:endParaRPr>
          </a:p>
        </p:txBody>
      </p:sp>
      <p:sp>
        <p:nvSpPr>
          <p:cNvPr id="73" name="pole tekstowe 72">
            <a:extLst>
              <a:ext uri="{FF2B5EF4-FFF2-40B4-BE49-F238E27FC236}">
                <a16:creationId xmlns:a16="http://schemas.microsoft.com/office/drawing/2014/main" id="{9825832B-5334-EA08-A4C6-DF79AD1D5E37}"/>
              </a:ext>
            </a:extLst>
          </p:cNvPr>
          <p:cNvSpPr txBox="1"/>
          <p:nvPr/>
        </p:nvSpPr>
        <p:spPr>
          <a:xfrm>
            <a:off x="4510577" y="5412341"/>
            <a:ext cx="5351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>
                <a:solidFill>
                  <a:srgbClr val="FF0000"/>
                </a:solidFill>
              </a:rPr>
              <a:t>7 м</a:t>
            </a:r>
            <a:endParaRPr lang="pl-PL" dirty="0">
              <a:solidFill>
                <a:srgbClr val="FF0000"/>
              </a:solidFill>
            </a:endParaRPr>
          </a:p>
        </p:txBody>
      </p:sp>
      <p:sp>
        <p:nvSpPr>
          <p:cNvPr id="74" name="pole tekstowe 73">
            <a:extLst>
              <a:ext uri="{FF2B5EF4-FFF2-40B4-BE49-F238E27FC236}">
                <a16:creationId xmlns:a16="http://schemas.microsoft.com/office/drawing/2014/main" id="{2844A537-E9A9-FCE3-453C-B3C584F399F6}"/>
              </a:ext>
            </a:extLst>
          </p:cNvPr>
          <p:cNvSpPr txBox="1"/>
          <p:nvPr/>
        </p:nvSpPr>
        <p:spPr>
          <a:xfrm>
            <a:off x="5828429" y="5667574"/>
            <a:ext cx="6270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>
                <a:solidFill>
                  <a:srgbClr val="FF0000"/>
                </a:solidFill>
              </a:rPr>
              <a:t>21 м</a:t>
            </a:r>
            <a:endParaRPr lang="pl-PL" dirty="0">
              <a:solidFill>
                <a:srgbClr val="FF0000"/>
              </a:solidFill>
            </a:endParaRPr>
          </a:p>
        </p:txBody>
      </p:sp>
      <p:sp>
        <p:nvSpPr>
          <p:cNvPr id="76" name="pole tekstowe 75">
            <a:extLst>
              <a:ext uri="{FF2B5EF4-FFF2-40B4-BE49-F238E27FC236}">
                <a16:creationId xmlns:a16="http://schemas.microsoft.com/office/drawing/2014/main" id="{2861B6FD-1450-86AD-BB18-EA3468EC2F34}"/>
              </a:ext>
            </a:extLst>
          </p:cNvPr>
          <p:cNvSpPr txBox="1"/>
          <p:nvPr/>
        </p:nvSpPr>
        <p:spPr>
          <a:xfrm>
            <a:off x="4584699" y="3331130"/>
            <a:ext cx="538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>
                <a:solidFill>
                  <a:srgbClr val="7030A0"/>
                </a:solidFill>
              </a:rPr>
              <a:t>№1</a:t>
            </a:r>
            <a:endParaRPr lang="pl-PL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15264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>
            <a:extLst>
              <a:ext uri="{FF2B5EF4-FFF2-40B4-BE49-F238E27FC236}">
                <a16:creationId xmlns:a16="http://schemas.microsoft.com/office/drawing/2014/main" id="{A22B37B5-EE2D-294C-5E91-56B3D46A68F2}"/>
              </a:ext>
            </a:extLst>
          </p:cNvPr>
          <p:cNvSpPr/>
          <p:nvPr/>
        </p:nvSpPr>
        <p:spPr>
          <a:xfrm>
            <a:off x="4013200" y="1227667"/>
            <a:ext cx="3945467" cy="2006600"/>
          </a:xfrm>
          <a:prstGeom prst="rect">
            <a:avLst/>
          </a:prstGeom>
          <a:gradFill flip="none" rotWithShape="1">
            <a:gsLst>
              <a:gs pos="0">
                <a:srgbClr val="7030A0">
                  <a:tint val="66000"/>
                  <a:satMod val="160000"/>
                </a:srgbClr>
              </a:gs>
              <a:gs pos="50000">
                <a:srgbClr val="7030A0">
                  <a:tint val="44500"/>
                  <a:satMod val="160000"/>
                </a:srgbClr>
              </a:gs>
              <a:gs pos="100000">
                <a:srgbClr val="7030A0">
                  <a:tint val="23500"/>
                  <a:satMod val="160000"/>
                </a:srgbClr>
              </a:gs>
            </a:gsLst>
            <a:lin ang="5400000" scaled="1"/>
            <a:tileRect/>
          </a:gradFill>
          <a:ln w="28575"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>
                <a:solidFill>
                  <a:srgbClr val="7030A0"/>
                </a:solidFill>
              </a:rPr>
              <a:t>№1</a:t>
            </a:r>
            <a:endParaRPr lang="pl-PL" b="1" dirty="0">
              <a:solidFill>
                <a:srgbClr val="7030A0"/>
              </a:solidFill>
            </a:endParaRPr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059BF22C-B164-3CFD-96DE-29E82485D89D}"/>
              </a:ext>
            </a:extLst>
          </p:cNvPr>
          <p:cNvSpPr/>
          <p:nvPr/>
        </p:nvSpPr>
        <p:spPr>
          <a:xfrm>
            <a:off x="4013200" y="3234267"/>
            <a:ext cx="3945467" cy="1058333"/>
          </a:xfrm>
          <a:prstGeom prst="rect">
            <a:avLst/>
          </a:prstGeom>
          <a:solidFill>
            <a:srgbClr val="A86ED4">
              <a:alpha val="57000"/>
            </a:srgbClr>
          </a:solidFill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8" name="Łącznik prosty 7">
            <a:extLst>
              <a:ext uri="{FF2B5EF4-FFF2-40B4-BE49-F238E27FC236}">
                <a16:creationId xmlns:a16="http://schemas.microsoft.com/office/drawing/2014/main" id="{27E182DB-AE1A-68E0-FCED-602E06CB45C5}"/>
              </a:ext>
            </a:extLst>
          </p:cNvPr>
          <p:cNvCxnSpPr/>
          <p:nvPr/>
        </p:nvCxnSpPr>
        <p:spPr>
          <a:xfrm>
            <a:off x="4013200" y="550333"/>
            <a:ext cx="0" cy="677334"/>
          </a:xfrm>
          <a:prstGeom prst="line">
            <a:avLst/>
          </a:prstGeom>
          <a:ln>
            <a:solidFill>
              <a:srgbClr val="A86ED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Łącznik prosty 8">
            <a:extLst>
              <a:ext uri="{FF2B5EF4-FFF2-40B4-BE49-F238E27FC236}">
                <a16:creationId xmlns:a16="http://schemas.microsoft.com/office/drawing/2014/main" id="{A82B700D-E47C-6AFA-4AE7-F095B48AB658}"/>
              </a:ext>
            </a:extLst>
          </p:cNvPr>
          <p:cNvCxnSpPr/>
          <p:nvPr/>
        </p:nvCxnSpPr>
        <p:spPr>
          <a:xfrm>
            <a:off x="7958667" y="550333"/>
            <a:ext cx="0" cy="677334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Łącznik prosty 10">
            <a:extLst>
              <a:ext uri="{FF2B5EF4-FFF2-40B4-BE49-F238E27FC236}">
                <a16:creationId xmlns:a16="http://schemas.microsoft.com/office/drawing/2014/main" id="{FB9531D7-28F7-4A08-2CC7-E82A2FF98345}"/>
              </a:ext>
            </a:extLst>
          </p:cNvPr>
          <p:cNvCxnSpPr/>
          <p:nvPr/>
        </p:nvCxnSpPr>
        <p:spPr>
          <a:xfrm>
            <a:off x="3293533" y="1227667"/>
            <a:ext cx="719667" cy="0"/>
          </a:xfrm>
          <a:prstGeom prst="line">
            <a:avLst/>
          </a:prstGeom>
          <a:ln>
            <a:solidFill>
              <a:srgbClr val="A86ED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Łącznik prosty 11">
            <a:extLst>
              <a:ext uri="{FF2B5EF4-FFF2-40B4-BE49-F238E27FC236}">
                <a16:creationId xmlns:a16="http://schemas.microsoft.com/office/drawing/2014/main" id="{A3CE099B-18FF-10EC-6A3A-032C4CC7B5AA}"/>
              </a:ext>
            </a:extLst>
          </p:cNvPr>
          <p:cNvCxnSpPr/>
          <p:nvPr/>
        </p:nvCxnSpPr>
        <p:spPr>
          <a:xfrm>
            <a:off x="3293533" y="3234267"/>
            <a:ext cx="719667" cy="0"/>
          </a:xfrm>
          <a:prstGeom prst="line">
            <a:avLst/>
          </a:prstGeom>
          <a:ln>
            <a:solidFill>
              <a:srgbClr val="A86ED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Łącznik prosty 12">
            <a:extLst>
              <a:ext uri="{FF2B5EF4-FFF2-40B4-BE49-F238E27FC236}">
                <a16:creationId xmlns:a16="http://schemas.microsoft.com/office/drawing/2014/main" id="{EE0A3F6E-39E0-88D8-8094-1913B180E724}"/>
              </a:ext>
            </a:extLst>
          </p:cNvPr>
          <p:cNvCxnSpPr/>
          <p:nvPr/>
        </p:nvCxnSpPr>
        <p:spPr>
          <a:xfrm>
            <a:off x="3293533" y="4301067"/>
            <a:ext cx="719667" cy="0"/>
          </a:xfrm>
          <a:prstGeom prst="line">
            <a:avLst/>
          </a:prstGeom>
          <a:ln>
            <a:solidFill>
              <a:srgbClr val="A86ED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Łącznik prosty ze strzałką 14">
            <a:extLst>
              <a:ext uri="{FF2B5EF4-FFF2-40B4-BE49-F238E27FC236}">
                <a16:creationId xmlns:a16="http://schemas.microsoft.com/office/drawing/2014/main" id="{11D6D09D-9EF4-BF78-5016-448A8341999E}"/>
              </a:ext>
            </a:extLst>
          </p:cNvPr>
          <p:cNvCxnSpPr/>
          <p:nvPr/>
        </p:nvCxnSpPr>
        <p:spPr>
          <a:xfrm>
            <a:off x="4013200" y="719667"/>
            <a:ext cx="3945467" cy="0"/>
          </a:xfrm>
          <a:prstGeom prst="straightConnector1">
            <a:avLst/>
          </a:prstGeom>
          <a:ln>
            <a:solidFill>
              <a:srgbClr val="A86ED4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Łącznik prosty ze strzałką 16">
            <a:extLst>
              <a:ext uri="{FF2B5EF4-FFF2-40B4-BE49-F238E27FC236}">
                <a16:creationId xmlns:a16="http://schemas.microsoft.com/office/drawing/2014/main" id="{9747753C-1E7C-B04F-2D31-E817E10B9333}"/>
              </a:ext>
            </a:extLst>
          </p:cNvPr>
          <p:cNvCxnSpPr/>
          <p:nvPr/>
        </p:nvCxnSpPr>
        <p:spPr>
          <a:xfrm>
            <a:off x="3462867" y="1227667"/>
            <a:ext cx="0" cy="2006600"/>
          </a:xfrm>
          <a:prstGeom prst="straightConnector1">
            <a:avLst/>
          </a:prstGeom>
          <a:ln>
            <a:solidFill>
              <a:srgbClr val="A86ED4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Łącznik prosty ze strzałką 18">
            <a:extLst>
              <a:ext uri="{FF2B5EF4-FFF2-40B4-BE49-F238E27FC236}">
                <a16:creationId xmlns:a16="http://schemas.microsoft.com/office/drawing/2014/main" id="{387F145F-14A3-A0B6-7856-9D274BA90CD9}"/>
              </a:ext>
            </a:extLst>
          </p:cNvPr>
          <p:cNvCxnSpPr/>
          <p:nvPr/>
        </p:nvCxnSpPr>
        <p:spPr>
          <a:xfrm>
            <a:off x="3462867" y="3234267"/>
            <a:ext cx="0" cy="1058333"/>
          </a:xfrm>
          <a:prstGeom prst="straightConnector1">
            <a:avLst/>
          </a:prstGeom>
          <a:ln>
            <a:solidFill>
              <a:srgbClr val="A86ED4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pole tekstowe 19">
            <a:extLst>
              <a:ext uri="{FF2B5EF4-FFF2-40B4-BE49-F238E27FC236}">
                <a16:creationId xmlns:a16="http://schemas.microsoft.com/office/drawing/2014/main" id="{E355C623-9F92-3968-65A1-35068B465B75}"/>
              </a:ext>
            </a:extLst>
          </p:cNvPr>
          <p:cNvSpPr txBox="1"/>
          <p:nvPr/>
        </p:nvSpPr>
        <p:spPr>
          <a:xfrm>
            <a:off x="5672385" y="419670"/>
            <a:ext cx="6270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>
                <a:solidFill>
                  <a:srgbClr val="FF0000"/>
                </a:solidFill>
              </a:rPr>
              <a:t>23 м</a:t>
            </a:r>
            <a:endParaRPr lang="pl-PL" dirty="0">
              <a:solidFill>
                <a:srgbClr val="FF0000"/>
              </a:solidFill>
            </a:endParaRPr>
          </a:p>
        </p:txBody>
      </p:sp>
      <p:sp>
        <p:nvSpPr>
          <p:cNvPr id="21" name="pole tekstowe 20">
            <a:extLst>
              <a:ext uri="{FF2B5EF4-FFF2-40B4-BE49-F238E27FC236}">
                <a16:creationId xmlns:a16="http://schemas.microsoft.com/office/drawing/2014/main" id="{F6EBDC9D-4C3E-756A-428E-CCC238F97AA2}"/>
              </a:ext>
            </a:extLst>
          </p:cNvPr>
          <p:cNvSpPr txBox="1"/>
          <p:nvPr/>
        </p:nvSpPr>
        <p:spPr>
          <a:xfrm rot="16200000">
            <a:off x="2937935" y="2046301"/>
            <a:ext cx="7111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>
                <a:solidFill>
                  <a:srgbClr val="FF0000"/>
                </a:solidFill>
              </a:rPr>
              <a:t>15 м</a:t>
            </a:r>
            <a:endParaRPr lang="pl-PL" dirty="0">
              <a:solidFill>
                <a:srgbClr val="FF0000"/>
              </a:solidFill>
            </a:endParaRPr>
          </a:p>
        </p:txBody>
      </p:sp>
      <p:sp>
        <p:nvSpPr>
          <p:cNvPr id="22" name="pole tekstowe 21">
            <a:extLst>
              <a:ext uri="{FF2B5EF4-FFF2-40B4-BE49-F238E27FC236}">
                <a16:creationId xmlns:a16="http://schemas.microsoft.com/office/drawing/2014/main" id="{50FC4A01-631E-BCC6-0C43-734EAA074892}"/>
              </a:ext>
            </a:extLst>
          </p:cNvPr>
          <p:cNvSpPr txBox="1"/>
          <p:nvPr/>
        </p:nvSpPr>
        <p:spPr>
          <a:xfrm rot="16200000">
            <a:off x="3023163" y="3578767"/>
            <a:ext cx="5100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>
                <a:solidFill>
                  <a:srgbClr val="FF0000"/>
                </a:solidFill>
              </a:rPr>
              <a:t>5 м</a:t>
            </a:r>
            <a:endParaRPr lang="pl-PL" dirty="0">
              <a:solidFill>
                <a:srgbClr val="FF0000"/>
              </a:solidFill>
            </a:endParaRPr>
          </a:p>
        </p:txBody>
      </p:sp>
      <p:sp>
        <p:nvSpPr>
          <p:cNvPr id="23" name="pole tekstowe 22">
            <a:extLst>
              <a:ext uri="{FF2B5EF4-FFF2-40B4-BE49-F238E27FC236}">
                <a16:creationId xmlns:a16="http://schemas.microsoft.com/office/drawing/2014/main" id="{1282E8F1-69C4-6506-3A07-B52EF0F4422A}"/>
              </a:ext>
            </a:extLst>
          </p:cNvPr>
          <p:cNvSpPr txBox="1"/>
          <p:nvPr/>
        </p:nvSpPr>
        <p:spPr>
          <a:xfrm>
            <a:off x="5736167" y="3649139"/>
            <a:ext cx="7196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>
                <a:solidFill>
                  <a:srgbClr val="7030A0"/>
                </a:solidFill>
              </a:rPr>
              <a:t>№2</a:t>
            </a:r>
            <a:endParaRPr lang="pl-PL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81734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>
            <a:extLst>
              <a:ext uri="{FF2B5EF4-FFF2-40B4-BE49-F238E27FC236}">
                <a16:creationId xmlns:a16="http://schemas.microsoft.com/office/drawing/2014/main" id="{2776B2F3-FB9D-237D-E5B7-411852B133BA}"/>
              </a:ext>
            </a:extLst>
          </p:cNvPr>
          <p:cNvSpPr/>
          <p:nvPr/>
        </p:nvSpPr>
        <p:spPr>
          <a:xfrm>
            <a:off x="4385388" y="1390261"/>
            <a:ext cx="1996751" cy="3732245"/>
          </a:xfrm>
          <a:prstGeom prst="rect">
            <a:avLst/>
          </a:prstGeom>
          <a:ln w="28575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>
                <a:solidFill>
                  <a:srgbClr val="7030A0"/>
                </a:solidFill>
              </a:rPr>
              <a:t>№1</a:t>
            </a:r>
            <a:endParaRPr lang="pl-PL" dirty="0">
              <a:solidFill>
                <a:srgbClr val="7030A0"/>
              </a:solidFill>
            </a:endParaRPr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2B1E94A9-D371-6A5F-2C8D-D55735BF5B73}"/>
              </a:ext>
            </a:extLst>
          </p:cNvPr>
          <p:cNvSpPr/>
          <p:nvPr/>
        </p:nvSpPr>
        <p:spPr>
          <a:xfrm>
            <a:off x="6382139" y="1390261"/>
            <a:ext cx="1278294" cy="373224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>
                <a:solidFill>
                  <a:srgbClr val="7030A0"/>
                </a:solidFill>
              </a:rPr>
              <a:t>№2</a:t>
            </a:r>
            <a:endParaRPr lang="pl-PL" dirty="0">
              <a:solidFill>
                <a:srgbClr val="7030A0"/>
              </a:solidFill>
            </a:endParaRPr>
          </a:p>
        </p:txBody>
      </p:sp>
      <p:cxnSp>
        <p:nvCxnSpPr>
          <p:cNvPr id="7" name="Łącznik prosty 6">
            <a:extLst>
              <a:ext uri="{FF2B5EF4-FFF2-40B4-BE49-F238E27FC236}">
                <a16:creationId xmlns:a16="http://schemas.microsoft.com/office/drawing/2014/main" id="{0377C66F-D786-3A50-3785-AF89DA8741F6}"/>
              </a:ext>
            </a:extLst>
          </p:cNvPr>
          <p:cNvCxnSpPr/>
          <p:nvPr/>
        </p:nvCxnSpPr>
        <p:spPr>
          <a:xfrm>
            <a:off x="7660433" y="1388140"/>
            <a:ext cx="849085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8" name="Łącznik prosty 7">
            <a:extLst>
              <a:ext uri="{FF2B5EF4-FFF2-40B4-BE49-F238E27FC236}">
                <a16:creationId xmlns:a16="http://schemas.microsoft.com/office/drawing/2014/main" id="{99407EFC-8E62-B982-CFF4-B2EC5E3B6D9F}"/>
              </a:ext>
            </a:extLst>
          </p:cNvPr>
          <p:cNvCxnSpPr/>
          <p:nvPr/>
        </p:nvCxnSpPr>
        <p:spPr>
          <a:xfrm>
            <a:off x="7660433" y="5122506"/>
            <a:ext cx="849085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" name="Łącznik prosty ze strzałką 9">
            <a:extLst>
              <a:ext uri="{FF2B5EF4-FFF2-40B4-BE49-F238E27FC236}">
                <a16:creationId xmlns:a16="http://schemas.microsoft.com/office/drawing/2014/main" id="{D8D5AFA5-6869-BD99-2BDE-F7109A0D906B}"/>
              </a:ext>
            </a:extLst>
          </p:cNvPr>
          <p:cNvCxnSpPr/>
          <p:nvPr/>
        </p:nvCxnSpPr>
        <p:spPr>
          <a:xfrm>
            <a:off x="8368146" y="1388140"/>
            <a:ext cx="0" cy="3734366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2" name="Łącznik prosty 11">
            <a:extLst>
              <a:ext uri="{FF2B5EF4-FFF2-40B4-BE49-F238E27FC236}">
                <a16:creationId xmlns:a16="http://schemas.microsoft.com/office/drawing/2014/main" id="{09CCA38C-CDE2-AA59-A7B6-5EDF97EF8D08}"/>
              </a:ext>
            </a:extLst>
          </p:cNvPr>
          <p:cNvCxnSpPr/>
          <p:nvPr/>
        </p:nvCxnSpPr>
        <p:spPr>
          <a:xfrm>
            <a:off x="4385388" y="5122506"/>
            <a:ext cx="0" cy="793385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3" name="Łącznik prosty 12">
            <a:extLst>
              <a:ext uri="{FF2B5EF4-FFF2-40B4-BE49-F238E27FC236}">
                <a16:creationId xmlns:a16="http://schemas.microsoft.com/office/drawing/2014/main" id="{4E7E0C3D-9F84-D00B-3FAB-E681CE938704}"/>
              </a:ext>
            </a:extLst>
          </p:cNvPr>
          <p:cNvCxnSpPr/>
          <p:nvPr/>
        </p:nvCxnSpPr>
        <p:spPr>
          <a:xfrm>
            <a:off x="7660433" y="5122506"/>
            <a:ext cx="0" cy="793385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4" name="Łącznik prosty 13">
            <a:extLst>
              <a:ext uri="{FF2B5EF4-FFF2-40B4-BE49-F238E27FC236}">
                <a16:creationId xmlns:a16="http://schemas.microsoft.com/office/drawing/2014/main" id="{AF60F42D-ADE8-3894-E294-A5184AF37D8C}"/>
              </a:ext>
            </a:extLst>
          </p:cNvPr>
          <p:cNvCxnSpPr/>
          <p:nvPr/>
        </p:nvCxnSpPr>
        <p:spPr>
          <a:xfrm>
            <a:off x="6382139" y="5122506"/>
            <a:ext cx="0" cy="793385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6" name="Łącznik prosty ze strzałką 15">
            <a:extLst>
              <a:ext uri="{FF2B5EF4-FFF2-40B4-BE49-F238E27FC236}">
                <a16:creationId xmlns:a16="http://schemas.microsoft.com/office/drawing/2014/main" id="{9C0E5AB3-3095-6F6C-1AA9-75BD4D2B0CB3}"/>
              </a:ext>
            </a:extLst>
          </p:cNvPr>
          <p:cNvCxnSpPr/>
          <p:nvPr/>
        </p:nvCxnSpPr>
        <p:spPr>
          <a:xfrm>
            <a:off x="4385388" y="5777345"/>
            <a:ext cx="1996751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8" name="Łącznik prosty ze strzałką 17">
            <a:extLst>
              <a:ext uri="{FF2B5EF4-FFF2-40B4-BE49-F238E27FC236}">
                <a16:creationId xmlns:a16="http://schemas.microsoft.com/office/drawing/2014/main" id="{31B87C64-E18E-28FC-6D03-897F074B0E46}"/>
              </a:ext>
            </a:extLst>
          </p:cNvPr>
          <p:cNvCxnSpPr/>
          <p:nvPr/>
        </p:nvCxnSpPr>
        <p:spPr>
          <a:xfrm>
            <a:off x="6382139" y="5777345"/>
            <a:ext cx="1278294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pole tekstowe 18">
            <a:extLst>
              <a:ext uri="{FF2B5EF4-FFF2-40B4-BE49-F238E27FC236}">
                <a16:creationId xmlns:a16="http://schemas.microsoft.com/office/drawing/2014/main" id="{DD9FF884-446B-0193-D2D5-27DFEC8426EB}"/>
              </a:ext>
            </a:extLst>
          </p:cNvPr>
          <p:cNvSpPr txBox="1"/>
          <p:nvPr/>
        </p:nvSpPr>
        <p:spPr>
          <a:xfrm>
            <a:off x="5021024" y="5467739"/>
            <a:ext cx="725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>
                <a:solidFill>
                  <a:srgbClr val="FF0000"/>
                </a:solidFill>
              </a:rPr>
              <a:t>16 м</a:t>
            </a:r>
            <a:endParaRPr lang="pl-PL" dirty="0">
              <a:solidFill>
                <a:srgbClr val="FF0000"/>
              </a:solidFill>
            </a:endParaRPr>
          </a:p>
        </p:txBody>
      </p:sp>
      <p:sp>
        <p:nvSpPr>
          <p:cNvPr id="20" name="pole tekstowe 19">
            <a:extLst>
              <a:ext uri="{FF2B5EF4-FFF2-40B4-BE49-F238E27FC236}">
                <a16:creationId xmlns:a16="http://schemas.microsoft.com/office/drawing/2014/main" id="{F4CFB393-997C-517C-D0C9-E06A3C7A2E2C}"/>
              </a:ext>
            </a:extLst>
          </p:cNvPr>
          <p:cNvSpPr txBox="1"/>
          <p:nvPr/>
        </p:nvSpPr>
        <p:spPr>
          <a:xfrm>
            <a:off x="6707738" y="5467739"/>
            <a:ext cx="6270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>
                <a:solidFill>
                  <a:srgbClr val="FF0000"/>
                </a:solidFill>
              </a:rPr>
              <a:t>10 м</a:t>
            </a:r>
            <a:endParaRPr lang="pl-PL" dirty="0">
              <a:solidFill>
                <a:srgbClr val="FF0000"/>
              </a:solidFill>
            </a:endParaRPr>
          </a:p>
        </p:txBody>
      </p:sp>
      <p:sp>
        <p:nvSpPr>
          <p:cNvPr id="21" name="pole tekstowe 20">
            <a:extLst>
              <a:ext uri="{FF2B5EF4-FFF2-40B4-BE49-F238E27FC236}">
                <a16:creationId xmlns:a16="http://schemas.microsoft.com/office/drawing/2014/main" id="{29E819ED-E9D5-F136-C744-99475961D822}"/>
              </a:ext>
            </a:extLst>
          </p:cNvPr>
          <p:cNvSpPr txBox="1"/>
          <p:nvPr/>
        </p:nvSpPr>
        <p:spPr>
          <a:xfrm rot="16200000">
            <a:off x="7956094" y="3070656"/>
            <a:ext cx="6270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>
                <a:solidFill>
                  <a:srgbClr val="FF0000"/>
                </a:solidFill>
              </a:rPr>
              <a:t>28 м</a:t>
            </a:r>
            <a:endParaRPr lang="pl-PL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20776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>
            <a:extLst>
              <a:ext uri="{FF2B5EF4-FFF2-40B4-BE49-F238E27FC236}">
                <a16:creationId xmlns:a16="http://schemas.microsoft.com/office/drawing/2014/main" id="{2776B2F3-FB9D-237D-E5B7-411852B133BA}"/>
              </a:ext>
            </a:extLst>
          </p:cNvPr>
          <p:cNvSpPr/>
          <p:nvPr/>
        </p:nvSpPr>
        <p:spPr>
          <a:xfrm>
            <a:off x="4385388" y="1390261"/>
            <a:ext cx="1996751" cy="3732245"/>
          </a:xfrm>
          <a:prstGeom prst="rect">
            <a:avLst/>
          </a:prstGeom>
          <a:solidFill>
            <a:srgbClr val="FF99FF"/>
          </a:solidFill>
          <a:ln w="28575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>
                <a:solidFill>
                  <a:srgbClr val="7030A0"/>
                </a:solidFill>
              </a:rPr>
              <a:t>№1</a:t>
            </a:r>
            <a:endParaRPr lang="pl-PL" dirty="0">
              <a:solidFill>
                <a:srgbClr val="7030A0"/>
              </a:solidFill>
            </a:endParaRPr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2B1E94A9-D371-6A5F-2C8D-D55735BF5B73}"/>
              </a:ext>
            </a:extLst>
          </p:cNvPr>
          <p:cNvSpPr/>
          <p:nvPr/>
        </p:nvSpPr>
        <p:spPr>
          <a:xfrm>
            <a:off x="6382139" y="1390261"/>
            <a:ext cx="1278294" cy="3732245"/>
          </a:xfrm>
          <a:prstGeom prst="rect">
            <a:avLst/>
          </a:prstGeom>
          <a:gradFill flip="none" rotWithShape="1">
            <a:gsLst>
              <a:gs pos="0">
                <a:srgbClr val="FF66FF">
                  <a:tint val="66000"/>
                  <a:satMod val="160000"/>
                </a:srgbClr>
              </a:gs>
              <a:gs pos="50000">
                <a:srgbClr val="FF66FF">
                  <a:tint val="44500"/>
                  <a:satMod val="160000"/>
                </a:srgbClr>
              </a:gs>
              <a:gs pos="100000">
                <a:srgbClr val="FF66FF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28575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>
                <a:solidFill>
                  <a:srgbClr val="7030A0"/>
                </a:solidFill>
              </a:rPr>
              <a:t>№2</a:t>
            </a:r>
            <a:endParaRPr lang="pl-PL" dirty="0">
              <a:solidFill>
                <a:srgbClr val="7030A0"/>
              </a:solidFill>
            </a:endParaRPr>
          </a:p>
        </p:txBody>
      </p:sp>
      <p:cxnSp>
        <p:nvCxnSpPr>
          <p:cNvPr id="7" name="Łącznik prosty 6">
            <a:extLst>
              <a:ext uri="{FF2B5EF4-FFF2-40B4-BE49-F238E27FC236}">
                <a16:creationId xmlns:a16="http://schemas.microsoft.com/office/drawing/2014/main" id="{0377C66F-D786-3A50-3785-AF89DA8741F6}"/>
              </a:ext>
            </a:extLst>
          </p:cNvPr>
          <p:cNvCxnSpPr/>
          <p:nvPr/>
        </p:nvCxnSpPr>
        <p:spPr>
          <a:xfrm>
            <a:off x="7660433" y="1388140"/>
            <a:ext cx="849085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8" name="Łącznik prosty 7">
            <a:extLst>
              <a:ext uri="{FF2B5EF4-FFF2-40B4-BE49-F238E27FC236}">
                <a16:creationId xmlns:a16="http://schemas.microsoft.com/office/drawing/2014/main" id="{99407EFC-8E62-B982-CFF4-B2EC5E3B6D9F}"/>
              </a:ext>
            </a:extLst>
          </p:cNvPr>
          <p:cNvCxnSpPr/>
          <p:nvPr/>
        </p:nvCxnSpPr>
        <p:spPr>
          <a:xfrm>
            <a:off x="7660433" y="5122506"/>
            <a:ext cx="849085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" name="Łącznik prosty ze strzałką 9">
            <a:extLst>
              <a:ext uri="{FF2B5EF4-FFF2-40B4-BE49-F238E27FC236}">
                <a16:creationId xmlns:a16="http://schemas.microsoft.com/office/drawing/2014/main" id="{D8D5AFA5-6869-BD99-2BDE-F7109A0D906B}"/>
              </a:ext>
            </a:extLst>
          </p:cNvPr>
          <p:cNvCxnSpPr/>
          <p:nvPr/>
        </p:nvCxnSpPr>
        <p:spPr>
          <a:xfrm>
            <a:off x="8368146" y="1388140"/>
            <a:ext cx="0" cy="3734366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2" name="Łącznik prosty 11">
            <a:extLst>
              <a:ext uri="{FF2B5EF4-FFF2-40B4-BE49-F238E27FC236}">
                <a16:creationId xmlns:a16="http://schemas.microsoft.com/office/drawing/2014/main" id="{09CCA38C-CDE2-AA59-A7B6-5EDF97EF8D08}"/>
              </a:ext>
            </a:extLst>
          </p:cNvPr>
          <p:cNvCxnSpPr/>
          <p:nvPr/>
        </p:nvCxnSpPr>
        <p:spPr>
          <a:xfrm>
            <a:off x="4385388" y="5122506"/>
            <a:ext cx="0" cy="793385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3" name="Łącznik prosty 12">
            <a:extLst>
              <a:ext uri="{FF2B5EF4-FFF2-40B4-BE49-F238E27FC236}">
                <a16:creationId xmlns:a16="http://schemas.microsoft.com/office/drawing/2014/main" id="{4E7E0C3D-9F84-D00B-3FAB-E681CE938704}"/>
              </a:ext>
            </a:extLst>
          </p:cNvPr>
          <p:cNvCxnSpPr/>
          <p:nvPr/>
        </p:nvCxnSpPr>
        <p:spPr>
          <a:xfrm>
            <a:off x="7660433" y="5122506"/>
            <a:ext cx="0" cy="793385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4" name="Łącznik prosty 13">
            <a:extLst>
              <a:ext uri="{FF2B5EF4-FFF2-40B4-BE49-F238E27FC236}">
                <a16:creationId xmlns:a16="http://schemas.microsoft.com/office/drawing/2014/main" id="{AF60F42D-ADE8-3894-E294-A5184AF37D8C}"/>
              </a:ext>
            </a:extLst>
          </p:cNvPr>
          <p:cNvCxnSpPr/>
          <p:nvPr/>
        </p:nvCxnSpPr>
        <p:spPr>
          <a:xfrm>
            <a:off x="6382139" y="5122506"/>
            <a:ext cx="0" cy="793385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6" name="Łącznik prosty ze strzałką 15">
            <a:extLst>
              <a:ext uri="{FF2B5EF4-FFF2-40B4-BE49-F238E27FC236}">
                <a16:creationId xmlns:a16="http://schemas.microsoft.com/office/drawing/2014/main" id="{9C0E5AB3-3095-6F6C-1AA9-75BD4D2B0CB3}"/>
              </a:ext>
            </a:extLst>
          </p:cNvPr>
          <p:cNvCxnSpPr/>
          <p:nvPr/>
        </p:nvCxnSpPr>
        <p:spPr>
          <a:xfrm>
            <a:off x="4385388" y="5777345"/>
            <a:ext cx="1996751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8" name="Łącznik prosty ze strzałką 17">
            <a:extLst>
              <a:ext uri="{FF2B5EF4-FFF2-40B4-BE49-F238E27FC236}">
                <a16:creationId xmlns:a16="http://schemas.microsoft.com/office/drawing/2014/main" id="{31B87C64-E18E-28FC-6D03-897F074B0E46}"/>
              </a:ext>
            </a:extLst>
          </p:cNvPr>
          <p:cNvCxnSpPr/>
          <p:nvPr/>
        </p:nvCxnSpPr>
        <p:spPr>
          <a:xfrm>
            <a:off x="6382139" y="5777345"/>
            <a:ext cx="1278294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pole tekstowe 18">
            <a:extLst>
              <a:ext uri="{FF2B5EF4-FFF2-40B4-BE49-F238E27FC236}">
                <a16:creationId xmlns:a16="http://schemas.microsoft.com/office/drawing/2014/main" id="{DD9FF884-446B-0193-D2D5-27DFEC8426EB}"/>
              </a:ext>
            </a:extLst>
          </p:cNvPr>
          <p:cNvSpPr txBox="1"/>
          <p:nvPr/>
        </p:nvSpPr>
        <p:spPr>
          <a:xfrm>
            <a:off x="5021024" y="5467739"/>
            <a:ext cx="725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>
                <a:solidFill>
                  <a:srgbClr val="FF0000"/>
                </a:solidFill>
              </a:rPr>
              <a:t>25 м</a:t>
            </a:r>
            <a:endParaRPr lang="pl-PL" dirty="0">
              <a:solidFill>
                <a:srgbClr val="FF0000"/>
              </a:solidFill>
            </a:endParaRPr>
          </a:p>
        </p:txBody>
      </p:sp>
      <p:sp>
        <p:nvSpPr>
          <p:cNvPr id="20" name="pole tekstowe 19">
            <a:extLst>
              <a:ext uri="{FF2B5EF4-FFF2-40B4-BE49-F238E27FC236}">
                <a16:creationId xmlns:a16="http://schemas.microsoft.com/office/drawing/2014/main" id="{F4CFB393-997C-517C-D0C9-E06A3C7A2E2C}"/>
              </a:ext>
            </a:extLst>
          </p:cNvPr>
          <p:cNvSpPr txBox="1"/>
          <p:nvPr/>
        </p:nvSpPr>
        <p:spPr>
          <a:xfrm>
            <a:off x="6707738" y="5467739"/>
            <a:ext cx="6270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>
                <a:solidFill>
                  <a:srgbClr val="FF0000"/>
                </a:solidFill>
              </a:rPr>
              <a:t>15 м</a:t>
            </a:r>
            <a:endParaRPr lang="pl-PL" dirty="0">
              <a:solidFill>
                <a:srgbClr val="FF0000"/>
              </a:solidFill>
            </a:endParaRPr>
          </a:p>
        </p:txBody>
      </p:sp>
      <p:sp>
        <p:nvSpPr>
          <p:cNvPr id="21" name="pole tekstowe 20">
            <a:extLst>
              <a:ext uri="{FF2B5EF4-FFF2-40B4-BE49-F238E27FC236}">
                <a16:creationId xmlns:a16="http://schemas.microsoft.com/office/drawing/2014/main" id="{29E819ED-E9D5-F136-C744-99475961D822}"/>
              </a:ext>
            </a:extLst>
          </p:cNvPr>
          <p:cNvSpPr txBox="1"/>
          <p:nvPr/>
        </p:nvSpPr>
        <p:spPr>
          <a:xfrm rot="16200000">
            <a:off x="7956094" y="3070656"/>
            <a:ext cx="6270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>
                <a:solidFill>
                  <a:srgbClr val="FF0000"/>
                </a:solidFill>
              </a:rPr>
              <a:t>49 м</a:t>
            </a:r>
            <a:endParaRPr lang="pl-PL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44756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>
            <a:extLst>
              <a:ext uri="{FF2B5EF4-FFF2-40B4-BE49-F238E27FC236}">
                <a16:creationId xmlns:a16="http://schemas.microsoft.com/office/drawing/2014/main" id="{747397B4-C026-30F5-B896-668C3CC291F6}"/>
              </a:ext>
            </a:extLst>
          </p:cNvPr>
          <p:cNvSpPr/>
          <p:nvPr/>
        </p:nvSpPr>
        <p:spPr>
          <a:xfrm>
            <a:off x="3321698" y="1166327"/>
            <a:ext cx="1483567" cy="375090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>
                <a:solidFill>
                  <a:srgbClr val="7030A0"/>
                </a:solidFill>
              </a:rPr>
              <a:t>№1</a:t>
            </a:r>
            <a:endParaRPr lang="pl-PL" dirty="0">
              <a:solidFill>
                <a:srgbClr val="7030A0"/>
              </a:solidFill>
            </a:endParaRPr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2C38EDEF-076D-AB69-3F81-FD29086475B9}"/>
              </a:ext>
            </a:extLst>
          </p:cNvPr>
          <p:cNvSpPr/>
          <p:nvPr/>
        </p:nvSpPr>
        <p:spPr>
          <a:xfrm>
            <a:off x="4805265" y="1166327"/>
            <a:ext cx="1045029" cy="375090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>
                <a:solidFill>
                  <a:srgbClr val="7030A0"/>
                </a:solidFill>
              </a:rPr>
              <a:t>№2</a:t>
            </a:r>
            <a:endParaRPr lang="pl-PL" dirty="0">
              <a:solidFill>
                <a:srgbClr val="7030A0"/>
              </a:solidFill>
            </a:endParaRPr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C4DDAC22-5793-D5BB-C5F7-63F6E710D5C9}"/>
              </a:ext>
            </a:extLst>
          </p:cNvPr>
          <p:cNvSpPr/>
          <p:nvPr/>
        </p:nvSpPr>
        <p:spPr>
          <a:xfrm>
            <a:off x="5850295" y="1166327"/>
            <a:ext cx="578498" cy="375090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>
                <a:solidFill>
                  <a:srgbClr val="7030A0"/>
                </a:solidFill>
              </a:rPr>
              <a:t>№3</a:t>
            </a:r>
            <a:endParaRPr lang="pl-PL" dirty="0">
              <a:solidFill>
                <a:srgbClr val="7030A0"/>
              </a:solidFill>
            </a:endParaRPr>
          </a:p>
        </p:txBody>
      </p:sp>
      <p:cxnSp>
        <p:nvCxnSpPr>
          <p:cNvPr id="8" name="Łącznik prosty 7">
            <a:extLst>
              <a:ext uri="{FF2B5EF4-FFF2-40B4-BE49-F238E27FC236}">
                <a16:creationId xmlns:a16="http://schemas.microsoft.com/office/drawing/2014/main" id="{1B9C6A51-7B0F-5C7F-0CBC-7E6AF0208AD7}"/>
              </a:ext>
            </a:extLst>
          </p:cNvPr>
          <p:cNvCxnSpPr/>
          <p:nvPr/>
        </p:nvCxnSpPr>
        <p:spPr>
          <a:xfrm>
            <a:off x="3321698" y="4917233"/>
            <a:ext cx="0" cy="1007706"/>
          </a:xfrm>
          <a:prstGeom prst="line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Łącznik prosty 8">
            <a:extLst>
              <a:ext uri="{FF2B5EF4-FFF2-40B4-BE49-F238E27FC236}">
                <a16:creationId xmlns:a16="http://schemas.microsoft.com/office/drawing/2014/main" id="{CF354162-2A22-50BF-7F9F-31C13870EC47}"/>
              </a:ext>
            </a:extLst>
          </p:cNvPr>
          <p:cNvCxnSpPr/>
          <p:nvPr/>
        </p:nvCxnSpPr>
        <p:spPr>
          <a:xfrm>
            <a:off x="6428793" y="4917233"/>
            <a:ext cx="0" cy="1007706"/>
          </a:xfrm>
          <a:prstGeom prst="line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Łącznik prosty 9">
            <a:extLst>
              <a:ext uri="{FF2B5EF4-FFF2-40B4-BE49-F238E27FC236}">
                <a16:creationId xmlns:a16="http://schemas.microsoft.com/office/drawing/2014/main" id="{05A7C662-F236-3A9C-85F7-BA7FB691C2D5}"/>
              </a:ext>
            </a:extLst>
          </p:cNvPr>
          <p:cNvCxnSpPr>
            <a:cxnSpLocks/>
          </p:cNvCxnSpPr>
          <p:nvPr/>
        </p:nvCxnSpPr>
        <p:spPr>
          <a:xfrm>
            <a:off x="4805265" y="4917233"/>
            <a:ext cx="0" cy="513183"/>
          </a:xfrm>
          <a:prstGeom prst="line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Łącznik prosty 10">
            <a:extLst>
              <a:ext uri="{FF2B5EF4-FFF2-40B4-BE49-F238E27FC236}">
                <a16:creationId xmlns:a16="http://schemas.microsoft.com/office/drawing/2014/main" id="{89AE96C7-C4BC-95FC-C5D4-CD7D9A0E90E7}"/>
              </a:ext>
            </a:extLst>
          </p:cNvPr>
          <p:cNvCxnSpPr>
            <a:cxnSpLocks/>
          </p:cNvCxnSpPr>
          <p:nvPr/>
        </p:nvCxnSpPr>
        <p:spPr>
          <a:xfrm>
            <a:off x="5850294" y="4917233"/>
            <a:ext cx="0" cy="513183"/>
          </a:xfrm>
          <a:prstGeom prst="line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Łącznik prosty ze strzałką 14">
            <a:extLst>
              <a:ext uri="{FF2B5EF4-FFF2-40B4-BE49-F238E27FC236}">
                <a16:creationId xmlns:a16="http://schemas.microsoft.com/office/drawing/2014/main" id="{8C2526E0-0B24-73AE-C7E6-1DF7514C7CE2}"/>
              </a:ext>
            </a:extLst>
          </p:cNvPr>
          <p:cNvCxnSpPr/>
          <p:nvPr/>
        </p:nvCxnSpPr>
        <p:spPr>
          <a:xfrm>
            <a:off x="5850294" y="5206482"/>
            <a:ext cx="578499" cy="0"/>
          </a:xfrm>
          <a:prstGeom prst="straightConnector1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Łącznik prosty ze strzałką 15">
            <a:extLst>
              <a:ext uri="{FF2B5EF4-FFF2-40B4-BE49-F238E27FC236}">
                <a16:creationId xmlns:a16="http://schemas.microsoft.com/office/drawing/2014/main" id="{33256F57-2743-416C-9879-0E8348CC5D46}"/>
              </a:ext>
            </a:extLst>
          </p:cNvPr>
          <p:cNvCxnSpPr>
            <a:cxnSpLocks/>
          </p:cNvCxnSpPr>
          <p:nvPr/>
        </p:nvCxnSpPr>
        <p:spPr>
          <a:xfrm>
            <a:off x="3321698" y="5234474"/>
            <a:ext cx="1483567" cy="0"/>
          </a:xfrm>
          <a:prstGeom prst="straightConnector1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Łącznik prosty ze strzałką 17">
            <a:extLst>
              <a:ext uri="{FF2B5EF4-FFF2-40B4-BE49-F238E27FC236}">
                <a16:creationId xmlns:a16="http://schemas.microsoft.com/office/drawing/2014/main" id="{584BCF26-6ACA-1D4C-D3E1-A8ED7D9D20AB}"/>
              </a:ext>
            </a:extLst>
          </p:cNvPr>
          <p:cNvCxnSpPr>
            <a:cxnSpLocks/>
          </p:cNvCxnSpPr>
          <p:nvPr/>
        </p:nvCxnSpPr>
        <p:spPr>
          <a:xfrm flipH="1">
            <a:off x="3321698" y="5840963"/>
            <a:ext cx="3107095" cy="0"/>
          </a:xfrm>
          <a:prstGeom prst="straightConnector1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Łącznik prosty 19">
            <a:extLst>
              <a:ext uri="{FF2B5EF4-FFF2-40B4-BE49-F238E27FC236}">
                <a16:creationId xmlns:a16="http://schemas.microsoft.com/office/drawing/2014/main" id="{14373DE2-B9D1-C8F2-D464-488A692FDC23}"/>
              </a:ext>
            </a:extLst>
          </p:cNvPr>
          <p:cNvCxnSpPr>
            <a:cxnSpLocks/>
          </p:cNvCxnSpPr>
          <p:nvPr/>
        </p:nvCxnSpPr>
        <p:spPr>
          <a:xfrm>
            <a:off x="6428793" y="4917233"/>
            <a:ext cx="1119672" cy="0"/>
          </a:xfrm>
          <a:prstGeom prst="line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Łącznik prosty 22">
            <a:extLst>
              <a:ext uri="{FF2B5EF4-FFF2-40B4-BE49-F238E27FC236}">
                <a16:creationId xmlns:a16="http://schemas.microsoft.com/office/drawing/2014/main" id="{6EB18BE8-4D7B-AA1B-19F3-4FD39EB88F11}"/>
              </a:ext>
            </a:extLst>
          </p:cNvPr>
          <p:cNvCxnSpPr>
            <a:cxnSpLocks/>
          </p:cNvCxnSpPr>
          <p:nvPr/>
        </p:nvCxnSpPr>
        <p:spPr>
          <a:xfrm>
            <a:off x="6428793" y="1166327"/>
            <a:ext cx="1119672" cy="0"/>
          </a:xfrm>
          <a:prstGeom prst="line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Łącznik prosty ze strzałką 27">
            <a:extLst>
              <a:ext uri="{FF2B5EF4-FFF2-40B4-BE49-F238E27FC236}">
                <a16:creationId xmlns:a16="http://schemas.microsoft.com/office/drawing/2014/main" id="{38FBD3D9-494B-70CD-F4F1-4F7EC5F3B790}"/>
              </a:ext>
            </a:extLst>
          </p:cNvPr>
          <p:cNvCxnSpPr>
            <a:cxnSpLocks/>
          </p:cNvCxnSpPr>
          <p:nvPr/>
        </p:nvCxnSpPr>
        <p:spPr>
          <a:xfrm flipV="1">
            <a:off x="7427167" y="1166327"/>
            <a:ext cx="0" cy="3750906"/>
          </a:xfrm>
          <a:prstGeom prst="straightConnector1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pole tekstowe 29">
            <a:extLst>
              <a:ext uri="{FF2B5EF4-FFF2-40B4-BE49-F238E27FC236}">
                <a16:creationId xmlns:a16="http://schemas.microsoft.com/office/drawing/2014/main" id="{806E2984-CF77-194A-D945-655A652EAA6D}"/>
              </a:ext>
            </a:extLst>
          </p:cNvPr>
          <p:cNvSpPr txBox="1"/>
          <p:nvPr/>
        </p:nvSpPr>
        <p:spPr>
          <a:xfrm>
            <a:off x="3848878" y="4917233"/>
            <a:ext cx="6270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>
                <a:solidFill>
                  <a:srgbClr val="FF0000"/>
                </a:solidFill>
              </a:rPr>
              <a:t>16 м</a:t>
            </a:r>
            <a:endParaRPr lang="pl-PL" dirty="0">
              <a:solidFill>
                <a:srgbClr val="FF0000"/>
              </a:solidFill>
            </a:endParaRPr>
          </a:p>
        </p:txBody>
      </p:sp>
      <p:sp>
        <p:nvSpPr>
          <p:cNvPr id="31" name="pole tekstowe 30">
            <a:extLst>
              <a:ext uri="{FF2B5EF4-FFF2-40B4-BE49-F238E27FC236}">
                <a16:creationId xmlns:a16="http://schemas.microsoft.com/office/drawing/2014/main" id="{256AACCD-2D64-3DCA-4A62-EA607BED0BCC}"/>
              </a:ext>
            </a:extLst>
          </p:cNvPr>
          <p:cNvSpPr txBox="1"/>
          <p:nvPr/>
        </p:nvSpPr>
        <p:spPr>
          <a:xfrm>
            <a:off x="5900053" y="4898571"/>
            <a:ext cx="5100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>
                <a:solidFill>
                  <a:srgbClr val="FF0000"/>
                </a:solidFill>
              </a:rPr>
              <a:t>8 м</a:t>
            </a:r>
            <a:endParaRPr lang="pl-PL" dirty="0">
              <a:solidFill>
                <a:srgbClr val="FF0000"/>
              </a:solidFill>
            </a:endParaRPr>
          </a:p>
        </p:txBody>
      </p:sp>
      <p:sp>
        <p:nvSpPr>
          <p:cNvPr id="32" name="pole tekstowe 31">
            <a:extLst>
              <a:ext uri="{FF2B5EF4-FFF2-40B4-BE49-F238E27FC236}">
                <a16:creationId xmlns:a16="http://schemas.microsoft.com/office/drawing/2014/main" id="{9AA43A9D-6A05-5ED8-5363-1A69A299C331}"/>
              </a:ext>
            </a:extLst>
          </p:cNvPr>
          <p:cNvSpPr txBox="1"/>
          <p:nvPr/>
        </p:nvSpPr>
        <p:spPr>
          <a:xfrm>
            <a:off x="4631678" y="5507007"/>
            <a:ext cx="6270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>
                <a:solidFill>
                  <a:srgbClr val="FF0000"/>
                </a:solidFill>
              </a:rPr>
              <a:t>36 м</a:t>
            </a:r>
            <a:endParaRPr lang="pl-PL" dirty="0">
              <a:solidFill>
                <a:srgbClr val="FF0000"/>
              </a:solidFill>
            </a:endParaRPr>
          </a:p>
        </p:txBody>
      </p:sp>
      <p:sp>
        <p:nvSpPr>
          <p:cNvPr id="33" name="pole tekstowe 32">
            <a:extLst>
              <a:ext uri="{FF2B5EF4-FFF2-40B4-BE49-F238E27FC236}">
                <a16:creationId xmlns:a16="http://schemas.microsoft.com/office/drawing/2014/main" id="{DC4A4D6F-035C-C0FC-A517-D03A7E8CBE82}"/>
              </a:ext>
            </a:extLst>
          </p:cNvPr>
          <p:cNvSpPr txBox="1"/>
          <p:nvPr/>
        </p:nvSpPr>
        <p:spPr>
          <a:xfrm rot="16200000">
            <a:off x="6975607" y="2857114"/>
            <a:ext cx="6270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>
                <a:solidFill>
                  <a:srgbClr val="FF0000"/>
                </a:solidFill>
              </a:rPr>
              <a:t>40 м</a:t>
            </a:r>
            <a:endParaRPr lang="pl-PL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5634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>
            <a:extLst>
              <a:ext uri="{FF2B5EF4-FFF2-40B4-BE49-F238E27FC236}">
                <a16:creationId xmlns:a16="http://schemas.microsoft.com/office/drawing/2014/main" id="{747397B4-C026-30F5-B896-668C3CC291F6}"/>
              </a:ext>
            </a:extLst>
          </p:cNvPr>
          <p:cNvSpPr/>
          <p:nvPr/>
        </p:nvSpPr>
        <p:spPr>
          <a:xfrm>
            <a:off x="3321698" y="1166327"/>
            <a:ext cx="1483567" cy="3750906"/>
          </a:xfrm>
          <a:prstGeom prst="rect">
            <a:avLst/>
          </a:prstGeom>
          <a:solidFill>
            <a:schemeClr val="bg2">
              <a:lumMod val="90000"/>
            </a:schemeClr>
          </a:solidFill>
          <a:ln w="28575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>
                <a:solidFill>
                  <a:srgbClr val="7030A0"/>
                </a:solidFill>
              </a:rPr>
              <a:t>№1</a:t>
            </a:r>
            <a:endParaRPr lang="pl-PL" dirty="0">
              <a:solidFill>
                <a:srgbClr val="7030A0"/>
              </a:solidFill>
            </a:endParaRPr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2C38EDEF-076D-AB69-3F81-FD29086475B9}"/>
              </a:ext>
            </a:extLst>
          </p:cNvPr>
          <p:cNvSpPr/>
          <p:nvPr/>
        </p:nvSpPr>
        <p:spPr>
          <a:xfrm>
            <a:off x="4805265" y="1166327"/>
            <a:ext cx="1045029" cy="3750906"/>
          </a:xfrm>
          <a:prstGeom prst="rect">
            <a:avLst/>
          </a:prstGeom>
          <a:solidFill>
            <a:schemeClr val="bg2">
              <a:lumMod val="75000"/>
            </a:schemeClr>
          </a:solidFill>
          <a:ln w="28575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>
                <a:solidFill>
                  <a:srgbClr val="7030A0"/>
                </a:solidFill>
              </a:rPr>
              <a:t>№2</a:t>
            </a:r>
            <a:endParaRPr lang="pl-PL" dirty="0">
              <a:solidFill>
                <a:srgbClr val="7030A0"/>
              </a:solidFill>
            </a:endParaRPr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C4DDAC22-5793-D5BB-C5F7-63F6E710D5C9}"/>
              </a:ext>
            </a:extLst>
          </p:cNvPr>
          <p:cNvSpPr/>
          <p:nvPr/>
        </p:nvSpPr>
        <p:spPr>
          <a:xfrm>
            <a:off x="5850295" y="1166327"/>
            <a:ext cx="578498" cy="3750906"/>
          </a:xfrm>
          <a:prstGeom prst="rect">
            <a:avLst/>
          </a:prstGeom>
          <a:gradFill flip="none" rotWithShape="1">
            <a:gsLst>
              <a:gs pos="0">
                <a:schemeClr val="bg2">
                  <a:lumMod val="50000"/>
                  <a:tint val="66000"/>
                  <a:satMod val="160000"/>
                </a:schemeClr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bg2">
                  <a:lumMod val="50000"/>
                  <a:tint val="23500"/>
                  <a:satMod val="160000"/>
                </a:schemeClr>
              </a:gs>
            </a:gsLst>
            <a:lin ang="10800000" scaled="1"/>
            <a:tileRect/>
          </a:gradFill>
          <a:ln w="28575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>
              <a:solidFill>
                <a:srgbClr val="7030A0"/>
              </a:solidFill>
            </a:endParaRPr>
          </a:p>
        </p:txBody>
      </p:sp>
      <p:cxnSp>
        <p:nvCxnSpPr>
          <p:cNvPr id="8" name="Łącznik prosty 7">
            <a:extLst>
              <a:ext uri="{FF2B5EF4-FFF2-40B4-BE49-F238E27FC236}">
                <a16:creationId xmlns:a16="http://schemas.microsoft.com/office/drawing/2014/main" id="{1B9C6A51-7B0F-5C7F-0CBC-7E6AF0208AD7}"/>
              </a:ext>
            </a:extLst>
          </p:cNvPr>
          <p:cNvCxnSpPr/>
          <p:nvPr/>
        </p:nvCxnSpPr>
        <p:spPr>
          <a:xfrm>
            <a:off x="3321698" y="4917233"/>
            <a:ext cx="0" cy="1007706"/>
          </a:xfrm>
          <a:prstGeom prst="line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Łącznik prosty 8">
            <a:extLst>
              <a:ext uri="{FF2B5EF4-FFF2-40B4-BE49-F238E27FC236}">
                <a16:creationId xmlns:a16="http://schemas.microsoft.com/office/drawing/2014/main" id="{CF354162-2A22-50BF-7F9F-31C13870EC47}"/>
              </a:ext>
            </a:extLst>
          </p:cNvPr>
          <p:cNvCxnSpPr/>
          <p:nvPr/>
        </p:nvCxnSpPr>
        <p:spPr>
          <a:xfrm>
            <a:off x="6428793" y="4917233"/>
            <a:ext cx="0" cy="1007706"/>
          </a:xfrm>
          <a:prstGeom prst="line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Łącznik prosty 9">
            <a:extLst>
              <a:ext uri="{FF2B5EF4-FFF2-40B4-BE49-F238E27FC236}">
                <a16:creationId xmlns:a16="http://schemas.microsoft.com/office/drawing/2014/main" id="{05A7C662-F236-3A9C-85F7-BA7FB691C2D5}"/>
              </a:ext>
            </a:extLst>
          </p:cNvPr>
          <p:cNvCxnSpPr>
            <a:cxnSpLocks/>
          </p:cNvCxnSpPr>
          <p:nvPr/>
        </p:nvCxnSpPr>
        <p:spPr>
          <a:xfrm>
            <a:off x="4805265" y="4917233"/>
            <a:ext cx="0" cy="513183"/>
          </a:xfrm>
          <a:prstGeom prst="line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Łącznik prosty 10">
            <a:extLst>
              <a:ext uri="{FF2B5EF4-FFF2-40B4-BE49-F238E27FC236}">
                <a16:creationId xmlns:a16="http://schemas.microsoft.com/office/drawing/2014/main" id="{89AE96C7-C4BC-95FC-C5D4-CD7D9A0E90E7}"/>
              </a:ext>
            </a:extLst>
          </p:cNvPr>
          <p:cNvCxnSpPr>
            <a:cxnSpLocks/>
          </p:cNvCxnSpPr>
          <p:nvPr/>
        </p:nvCxnSpPr>
        <p:spPr>
          <a:xfrm>
            <a:off x="5850294" y="4917233"/>
            <a:ext cx="0" cy="513183"/>
          </a:xfrm>
          <a:prstGeom prst="line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Łącznik prosty ze strzałką 14">
            <a:extLst>
              <a:ext uri="{FF2B5EF4-FFF2-40B4-BE49-F238E27FC236}">
                <a16:creationId xmlns:a16="http://schemas.microsoft.com/office/drawing/2014/main" id="{8C2526E0-0B24-73AE-C7E6-1DF7514C7CE2}"/>
              </a:ext>
            </a:extLst>
          </p:cNvPr>
          <p:cNvCxnSpPr/>
          <p:nvPr/>
        </p:nvCxnSpPr>
        <p:spPr>
          <a:xfrm>
            <a:off x="5850294" y="5206482"/>
            <a:ext cx="578499" cy="0"/>
          </a:xfrm>
          <a:prstGeom prst="straightConnector1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Łącznik prosty ze strzałką 15">
            <a:extLst>
              <a:ext uri="{FF2B5EF4-FFF2-40B4-BE49-F238E27FC236}">
                <a16:creationId xmlns:a16="http://schemas.microsoft.com/office/drawing/2014/main" id="{33256F57-2743-416C-9879-0E8348CC5D46}"/>
              </a:ext>
            </a:extLst>
          </p:cNvPr>
          <p:cNvCxnSpPr>
            <a:cxnSpLocks/>
          </p:cNvCxnSpPr>
          <p:nvPr/>
        </p:nvCxnSpPr>
        <p:spPr>
          <a:xfrm>
            <a:off x="3321698" y="5234474"/>
            <a:ext cx="1483567" cy="0"/>
          </a:xfrm>
          <a:prstGeom prst="straightConnector1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Łącznik prosty ze strzałką 17">
            <a:extLst>
              <a:ext uri="{FF2B5EF4-FFF2-40B4-BE49-F238E27FC236}">
                <a16:creationId xmlns:a16="http://schemas.microsoft.com/office/drawing/2014/main" id="{584BCF26-6ACA-1D4C-D3E1-A8ED7D9D20AB}"/>
              </a:ext>
            </a:extLst>
          </p:cNvPr>
          <p:cNvCxnSpPr>
            <a:cxnSpLocks/>
          </p:cNvCxnSpPr>
          <p:nvPr/>
        </p:nvCxnSpPr>
        <p:spPr>
          <a:xfrm flipH="1">
            <a:off x="3321698" y="5840963"/>
            <a:ext cx="3107095" cy="0"/>
          </a:xfrm>
          <a:prstGeom prst="straightConnector1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Łącznik prosty 19">
            <a:extLst>
              <a:ext uri="{FF2B5EF4-FFF2-40B4-BE49-F238E27FC236}">
                <a16:creationId xmlns:a16="http://schemas.microsoft.com/office/drawing/2014/main" id="{14373DE2-B9D1-C8F2-D464-488A692FDC23}"/>
              </a:ext>
            </a:extLst>
          </p:cNvPr>
          <p:cNvCxnSpPr>
            <a:cxnSpLocks/>
          </p:cNvCxnSpPr>
          <p:nvPr/>
        </p:nvCxnSpPr>
        <p:spPr>
          <a:xfrm>
            <a:off x="6428793" y="4917233"/>
            <a:ext cx="1119672" cy="0"/>
          </a:xfrm>
          <a:prstGeom prst="line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Łącznik prosty 22">
            <a:extLst>
              <a:ext uri="{FF2B5EF4-FFF2-40B4-BE49-F238E27FC236}">
                <a16:creationId xmlns:a16="http://schemas.microsoft.com/office/drawing/2014/main" id="{6EB18BE8-4D7B-AA1B-19F3-4FD39EB88F11}"/>
              </a:ext>
            </a:extLst>
          </p:cNvPr>
          <p:cNvCxnSpPr>
            <a:cxnSpLocks/>
          </p:cNvCxnSpPr>
          <p:nvPr/>
        </p:nvCxnSpPr>
        <p:spPr>
          <a:xfrm>
            <a:off x="6428793" y="1166327"/>
            <a:ext cx="1119672" cy="0"/>
          </a:xfrm>
          <a:prstGeom prst="line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Łącznik prosty ze strzałką 27">
            <a:extLst>
              <a:ext uri="{FF2B5EF4-FFF2-40B4-BE49-F238E27FC236}">
                <a16:creationId xmlns:a16="http://schemas.microsoft.com/office/drawing/2014/main" id="{38FBD3D9-494B-70CD-F4F1-4F7EC5F3B790}"/>
              </a:ext>
            </a:extLst>
          </p:cNvPr>
          <p:cNvCxnSpPr>
            <a:cxnSpLocks/>
          </p:cNvCxnSpPr>
          <p:nvPr/>
        </p:nvCxnSpPr>
        <p:spPr>
          <a:xfrm flipV="1">
            <a:off x="7427167" y="1166327"/>
            <a:ext cx="0" cy="3750906"/>
          </a:xfrm>
          <a:prstGeom prst="straightConnector1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pole tekstowe 29">
            <a:extLst>
              <a:ext uri="{FF2B5EF4-FFF2-40B4-BE49-F238E27FC236}">
                <a16:creationId xmlns:a16="http://schemas.microsoft.com/office/drawing/2014/main" id="{806E2984-CF77-194A-D945-655A652EAA6D}"/>
              </a:ext>
            </a:extLst>
          </p:cNvPr>
          <p:cNvSpPr txBox="1"/>
          <p:nvPr/>
        </p:nvSpPr>
        <p:spPr>
          <a:xfrm>
            <a:off x="3848878" y="4917233"/>
            <a:ext cx="6270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>
                <a:solidFill>
                  <a:srgbClr val="FF0000"/>
                </a:solidFill>
              </a:rPr>
              <a:t>22 м</a:t>
            </a:r>
            <a:endParaRPr lang="pl-PL" dirty="0">
              <a:solidFill>
                <a:srgbClr val="FF0000"/>
              </a:solidFill>
            </a:endParaRPr>
          </a:p>
        </p:txBody>
      </p:sp>
      <p:sp>
        <p:nvSpPr>
          <p:cNvPr id="31" name="pole tekstowe 30">
            <a:extLst>
              <a:ext uri="{FF2B5EF4-FFF2-40B4-BE49-F238E27FC236}">
                <a16:creationId xmlns:a16="http://schemas.microsoft.com/office/drawing/2014/main" id="{256AACCD-2D64-3DCA-4A62-EA607BED0BCC}"/>
              </a:ext>
            </a:extLst>
          </p:cNvPr>
          <p:cNvSpPr txBox="1"/>
          <p:nvPr/>
        </p:nvSpPr>
        <p:spPr>
          <a:xfrm>
            <a:off x="5900053" y="4898571"/>
            <a:ext cx="6270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>
                <a:solidFill>
                  <a:srgbClr val="FF0000"/>
                </a:solidFill>
              </a:rPr>
              <a:t>12 м</a:t>
            </a:r>
            <a:endParaRPr lang="pl-PL" dirty="0">
              <a:solidFill>
                <a:srgbClr val="FF0000"/>
              </a:solidFill>
            </a:endParaRPr>
          </a:p>
        </p:txBody>
      </p:sp>
      <p:sp>
        <p:nvSpPr>
          <p:cNvPr id="32" name="pole tekstowe 31">
            <a:extLst>
              <a:ext uri="{FF2B5EF4-FFF2-40B4-BE49-F238E27FC236}">
                <a16:creationId xmlns:a16="http://schemas.microsoft.com/office/drawing/2014/main" id="{9AA43A9D-6A05-5ED8-5363-1A69A299C331}"/>
              </a:ext>
            </a:extLst>
          </p:cNvPr>
          <p:cNvSpPr txBox="1"/>
          <p:nvPr/>
        </p:nvSpPr>
        <p:spPr>
          <a:xfrm>
            <a:off x="4631678" y="5507007"/>
            <a:ext cx="6270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>
                <a:solidFill>
                  <a:srgbClr val="FF0000"/>
                </a:solidFill>
              </a:rPr>
              <a:t>45 м</a:t>
            </a:r>
            <a:endParaRPr lang="pl-PL" dirty="0">
              <a:solidFill>
                <a:srgbClr val="FF0000"/>
              </a:solidFill>
            </a:endParaRPr>
          </a:p>
        </p:txBody>
      </p:sp>
      <p:sp>
        <p:nvSpPr>
          <p:cNvPr id="33" name="pole tekstowe 32">
            <a:extLst>
              <a:ext uri="{FF2B5EF4-FFF2-40B4-BE49-F238E27FC236}">
                <a16:creationId xmlns:a16="http://schemas.microsoft.com/office/drawing/2014/main" id="{DC4A4D6F-035C-C0FC-A517-D03A7E8CBE82}"/>
              </a:ext>
            </a:extLst>
          </p:cNvPr>
          <p:cNvSpPr txBox="1"/>
          <p:nvPr/>
        </p:nvSpPr>
        <p:spPr>
          <a:xfrm rot="16200000">
            <a:off x="6975607" y="2857114"/>
            <a:ext cx="6270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>
                <a:solidFill>
                  <a:srgbClr val="FF0000"/>
                </a:solidFill>
              </a:rPr>
              <a:t>58 м</a:t>
            </a:r>
            <a:endParaRPr lang="pl-PL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16731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>
            <a:extLst>
              <a:ext uri="{FF2B5EF4-FFF2-40B4-BE49-F238E27FC236}">
                <a16:creationId xmlns:a16="http://schemas.microsoft.com/office/drawing/2014/main" id="{478DD642-702F-71A5-1B9B-D8277439D2B8}"/>
              </a:ext>
            </a:extLst>
          </p:cNvPr>
          <p:cNvSpPr/>
          <p:nvPr/>
        </p:nvSpPr>
        <p:spPr>
          <a:xfrm>
            <a:off x="3784599" y="939800"/>
            <a:ext cx="4758267" cy="4385734"/>
          </a:xfrm>
          <a:prstGeom prst="rect">
            <a:avLst/>
          </a:prstGeom>
          <a:gradFill flip="none" rotWithShape="1">
            <a:gsLst>
              <a:gs pos="0">
                <a:srgbClr val="D2D632">
                  <a:tint val="66000"/>
                  <a:satMod val="160000"/>
                </a:srgbClr>
              </a:gs>
              <a:gs pos="50000">
                <a:srgbClr val="D2D632">
                  <a:tint val="44500"/>
                  <a:satMod val="160000"/>
                </a:srgbClr>
              </a:gs>
              <a:gs pos="100000">
                <a:srgbClr val="D2D632">
                  <a:tint val="23500"/>
                  <a:satMod val="160000"/>
                </a:srgbClr>
              </a:gs>
            </a:gsLst>
            <a:lin ang="5400000" scaled="1"/>
            <a:tileRect/>
          </a:gradFill>
          <a:ln w="28575"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>
                <a:solidFill>
                  <a:srgbClr val="A86ED4"/>
                </a:solidFill>
              </a:rPr>
              <a:t>№2</a:t>
            </a:r>
            <a:endParaRPr lang="pl-PL" dirty="0">
              <a:solidFill>
                <a:srgbClr val="A86ED4"/>
              </a:solidFill>
            </a:endParaRPr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DFD2A39A-5121-90DD-9EF9-D6D7746213A5}"/>
              </a:ext>
            </a:extLst>
          </p:cNvPr>
          <p:cNvSpPr/>
          <p:nvPr/>
        </p:nvSpPr>
        <p:spPr>
          <a:xfrm>
            <a:off x="6781800" y="939800"/>
            <a:ext cx="1769533" cy="2404533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10800000" scaled="1"/>
            <a:tileRect/>
          </a:gradFill>
          <a:ln w="28575"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>
                <a:solidFill>
                  <a:srgbClr val="A86ED4"/>
                </a:solidFill>
              </a:rPr>
              <a:t>№1</a:t>
            </a:r>
            <a:endParaRPr lang="pl-PL" b="1" dirty="0">
              <a:solidFill>
                <a:srgbClr val="A86ED4"/>
              </a:solidFill>
            </a:endParaRPr>
          </a:p>
        </p:txBody>
      </p:sp>
      <p:cxnSp>
        <p:nvCxnSpPr>
          <p:cNvPr id="7" name="Łącznik prosty 6">
            <a:extLst>
              <a:ext uri="{FF2B5EF4-FFF2-40B4-BE49-F238E27FC236}">
                <a16:creationId xmlns:a16="http://schemas.microsoft.com/office/drawing/2014/main" id="{0AEE3788-96D1-D446-6407-9ABACB9117AF}"/>
              </a:ext>
            </a:extLst>
          </p:cNvPr>
          <p:cNvCxnSpPr>
            <a:cxnSpLocks/>
          </p:cNvCxnSpPr>
          <p:nvPr/>
        </p:nvCxnSpPr>
        <p:spPr>
          <a:xfrm>
            <a:off x="3784599" y="118533"/>
            <a:ext cx="0" cy="821267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Łącznik prosty 8">
            <a:extLst>
              <a:ext uri="{FF2B5EF4-FFF2-40B4-BE49-F238E27FC236}">
                <a16:creationId xmlns:a16="http://schemas.microsoft.com/office/drawing/2014/main" id="{D57ADA2C-29AF-87EC-5659-8E9BE8937FF1}"/>
              </a:ext>
            </a:extLst>
          </p:cNvPr>
          <p:cNvCxnSpPr>
            <a:cxnSpLocks/>
          </p:cNvCxnSpPr>
          <p:nvPr/>
        </p:nvCxnSpPr>
        <p:spPr>
          <a:xfrm>
            <a:off x="6790266" y="118533"/>
            <a:ext cx="0" cy="821267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Łącznik prosty ze strzałką 10">
            <a:extLst>
              <a:ext uri="{FF2B5EF4-FFF2-40B4-BE49-F238E27FC236}">
                <a16:creationId xmlns:a16="http://schemas.microsoft.com/office/drawing/2014/main" id="{BD3E205A-8A28-2BD5-6114-F764DE6D784D}"/>
              </a:ext>
            </a:extLst>
          </p:cNvPr>
          <p:cNvCxnSpPr>
            <a:cxnSpLocks/>
          </p:cNvCxnSpPr>
          <p:nvPr/>
        </p:nvCxnSpPr>
        <p:spPr>
          <a:xfrm>
            <a:off x="3784599" y="397933"/>
            <a:ext cx="2997201" cy="0"/>
          </a:xfrm>
          <a:prstGeom prst="straightConnector1">
            <a:avLst/>
          </a:prstGeom>
          <a:ln>
            <a:solidFill>
              <a:srgbClr val="FFFF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Łącznik prosty 11">
            <a:extLst>
              <a:ext uri="{FF2B5EF4-FFF2-40B4-BE49-F238E27FC236}">
                <a16:creationId xmlns:a16="http://schemas.microsoft.com/office/drawing/2014/main" id="{8D4F2BA4-AAF3-2EE0-FDF8-48CB58072D49}"/>
              </a:ext>
            </a:extLst>
          </p:cNvPr>
          <p:cNvCxnSpPr>
            <a:cxnSpLocks/>
          </p:cNvCxnSpPr>
          <p:nvPr/>
        </p:nvCxnSpPr>
        <p:spPr>
          <a:xfrm>
            <a:off x="2836334" y="939800"/>
            <a:ext cx="1015999" cy="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Łącznik prosty 13">
            <a:extLst>
              <a:ext uri="{FF2B5EF4-FFF2-40B4-BE49-F238E27FC236}">
                <a16:creationId xmlns:a16="http://schemas.microsoft.com/office/drawing/2014/main" id="{0E965ED7-C84D-9C0F-9A01-CEFF2AE32760}"/>
              </a:ext>
            </a:extLst>
          </p:cNvPr>
          <p:cNvCxnSpPr>
            <a:cxnSpLocks/>
          </p:cNvCxnSpPr>
          <p:nvPr/>
        </p:nvCxnSpPr>
        <p:spPr>
          <a:xfrm>
            <a:off x="2836334" y="5325534"/>
            <a:ext cx="1015999" cy="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Łącznik prosty ze strzałką 16">
            <a:extLst>
              <a:ext uri="{FF2B5EF4-FFF2-40B4-BE49-F238E27FC236}">
                <a16:creationId xmlns:a16="http://schemas.microsoft.com/office/drawing/2014/main" id="{F299104B-5A3F-6110-E232-F45809091F3A}"/>
              </a:ext>
            </a:extLst>
          </p:cNvPr>
          <p:cNvCxnSpPr>
            <a:cxnSpLocks/>
          </p:cNvCxnSpPr>
          <p:nvPr/>
        </p:nvCxnSpPr>
        <p:spPr>
          <a:xfrm>
            <a:off x="3158062" y="939800"/>
            <a:ext cx="0" cy="4385734"/>
          </a:xfrm>
          <a:prstGeom prst="straightConnector1">
            <a:avLst/>
          </a:prstGeom>
          <a:ln>
            <a:solidFill>
              <a:srgbClr val="FFFF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Łącznik prosty 20">
            <a:extLst>
              <a:ext uri="{FF2B5EF4-FFF2-40B4-BE49-F238E27FC236}">
                <a16:creationId xmlns:a16="http://schemas.microsoft.com/office/drawing/2014/main" id="{CEECC8D8-59BC-33E6-4EB0-7230E47555AA}"/>
              </a:ext>
            </a:extLst>
          </p:cNvPr>
          <p:cNvCxnSpPr>
            <a:cxnSpLocks/>
          </p:cNvCxnSpPr>
          <p:nvPr/>
        </p:nvCxnSpPr>
        <p:spPr>
          <a:xfrm>
            <a:off x="3784599" y="5325534"/>
            <a:ext cx="0" cy="821267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Łącznik prosty 21">
            <a:extLst>
              <a:ext uri="{FF2B5EF4-FFF2-40B4-BE49-F238E27FC236}">
                <a16:creationId xmlns:a16="http://schemas.microsoft.com/office/drawing/2014/main" id="{3B3209AD-54BA-CA60-DCF2-53FA9510C733}"/>
              </a:ext>
            </a:extLst>
          </p:cNvPr>
          <p:cNvCxnSpPr>
            <a:cxnSpLocks/>
          </p:cNvCxnSpPr>
          <p:nvPr/>
        </p:nvCxnSpPr>
        <p:spPr>
          <a:xfrm>
            <a:off x="8551333" y="5325534"/>
            <a:ext cx="0" cy="821267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Łącznik prosty ze strzałką 22">
            <a:extLst>
              <a:ext uri="{FF2B5EF4-FFF2-40B4-BE49-F238E27FC236}">
                <a16:creationId xmlns:a16="http://schemas.microsoft.com/office/drawing/2014/main" id="{87AB7620-4B0D-A770-B08E-CEDD98D67534}"/>
              </a:ext>
            </a:extLst>
          </p:cNvPr>
          <p:cNvCxnSpPr>
            <a:cxnSpLocks/>
          </p:cNvCxnSpPr>
          <p:nvPr/>
        </p:nvCxnSpPr>
        <p:spPr>
          <a:xfrm>
            <a:off x="3784599" y="5884333"/>
            <a:ext cx="4766734" cy="0"/>
          </a:xfrm>
          <a:prstGeom prst="straightConnector1">
            <a:avLst/>
          </a:prstGeom>
          <a:ln>
            <a:solidFill>
              <a:srgbClr val="FFFF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Łącznik prosty 24">
            <a:extLst>
              <a:ext uri="{FF2B5EF4-FFF2-40B4-BE49-F238E27FC236}">
                <a16:creationId xmlns:a16="http://schemas.microsoft.com/office/drawing/2014/main" id="{56783528-4A7A-5988-DF01-081CC2BF4C14}"/>
              </a:ext>
            </a:extLst>
          </p:cNvPr>
          <p:cNvCxnSpPr>
            <a:cxnSpLocks/>
          </p:cNvCxnSpPr>
          <p:nvPr/>
        </p:nvCxnSpPr>
        <p:spPr>
          <a:xfrm>
            <a:off x="8551333" y="3344333"/>
            <a:ext cx="1015999" cy="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Łącznik prosty 25">
            <a:extLst>
              <a:ext uri="{FF2B5EF4-FFF2-40B4-BE49-F238E27FC236}">
                <a16:creationId xmlns:a16="http://schemas.microsoft.com/office/drawing/2014/main" id="{EE3BE29E-32B9-153B-5760-D5A6DF1D21B9}"/>
              </a:ext>
            </a:extLst>
          </p:cNvPr>
          <p:cNvCxnSpPr>
            <a:cxnSpLocks/>
          </p:cNvCxnSpPr>
          <p:nvPr/>
        </p:nvCxnSpPr>
        <p:spPr>
          <a:xfrm>
            <a:off x="8542866" y="5325534"/>
            <a:ext cx="1015999" cy="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Łącznik prosty ze strzałką 26">
            <a:extLst>
              <a:ext uri="{FF2B5EF4-FFF2-40B4-BE49-F238E27FC236}">
                <a16:creationId xmlns:a16="http://schemas.microsoft.com/office/drawing/2014/main" id="{0CDF69FA-A503-DCD4-E83C-6FB70D5E3CD0}"/>
              </a:ext>
            </a:extLst>
          </p:cNvPr>
          <p:cNvCxnSpPr>
            <a:cxnSpLocks/>
          </p:cNvCxnSpPr>
          <p:nvPr/>
        </p:nvCxnSpPr>
        <p:spPr>
          <a:xfrm>
            <a:off x="9313329" y="3344333"/>
            <a:ext cx="0" cy="1981201"/>
          </a:xfrm>
          <a:prstGeom prst="straightConnector1">
            <a:avLst/>
          </a:prstGeom>
          <a:ln>
            <a:solidFill>
              <a:srgbClr val="FFFF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pole tekstowe 31">
            <a:extLst>
              <a:ext uri="{FF2B5EF4-FFF2-40B4-BE49-F238E27FC236}">
                <a16:creationId xmlns:a16="http://schemas.microsoft.com/office/drawing/2014/main" id="{CA248B12-E7F8-3728-1BAE-3202E328A55C}"/>
              </a:ext>
            </a:extLst>
          </p:cNvPr>
          <p:cNvSpPr txBox="1"/>
          <p:nvPr/>
        </p:nvSpPr>
        <p:spPr>
          <a:xfrm>
            <a:off x="4969652" y="106403"/>
            <a:ext cx="6270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>
                <a:solidFill>
                  <a:srgbClr val="FF0000"/>
                </a:solidFill>
              </a:rPr>
              <a:t>28 м</a:t>
            </a:r>
            <a:endParaRPr lang="pl-PL" dirty="0">
              <a:solidFill>
                <a:srgbClr val="FF0000"/>
              </a:solidFill>
            </a:endParaRPr>
          </a:p>
        </p:txBody>
      </p:sp>
      <p:sp>
        <p:nvSpPr>
          <p:cNvPr id="33" name="pole tekstowe 32">
            <a:extLst>
              <a:ext uri="{FF2B5EF4-FFF2-40B4-BE49-F238E27FC236}">
                <a16:creationId xmlns:a16="http://schemas.microsoft.com/office/drawing/2014/main" id="{9F188664-CF43-30DB-AB69-7292D8A4F91E}"/>
              </a:ext>
            </a:extLst>
          </p:cNvPr>
          <p:cNvSpPr txBox="1"/>
          <p:nvPr/>
        </p:nvSpPr>
        <p:spPr>
          <a:xfrm rot="16200000">
            <a:off x="2734453" y="2948000"/>
            <a:ext cx="6270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>
                <a:solidFill>
                  <a:srgbClr val="FF0000"/>
                </a:solidFill>
              </a:rPr>
              <a:t>52 м</a:t>
            </a:r>
            <a:endParaRPr lang="pl-PL" dirty="0">
              <a:solidFill>
                <a:srgbClr val="FF0000"/>
              </a:solidFill>
            </a:endParaRPr>
          </a:p>
        </p:txBody>
      </p:sp>
      <p:sp>
        <p:nvSpPr>
          <p:cNvPr id="34" name="pole tekstowe 33">
            <a:extLst>
              <a:ext uri="{FF2B5EF4-FFF2-40B4-BE49-F238E27FC236}">
                <a16:creationId xmlns:a16="http://schemas.microsoft.com/office/drawing/2014/main" id="{966F5BCB-B34A-13FF-597A-4256DD79C455}"/>
              </a:ext>
            </a:extLst>
          </p:cNvPr>
          <p:cNvSpPr txBox="1"/>
          <p:nvPr/>
        </p:nvSpPr>
        <p:spPr>
          <a:xfrm>
            <a:off x="5850184" y="5604933"/>
            <a:ext cx="6270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>
                <a:solidFill>
                  <a:srgbClr val="FF0000"/>
                </a:solidFill>
              </a:rPr>
              <a:t>54 м</a:t>
            </a:r>
            <a:endParaRPr lang="pl-PL" dirty="0">
              <a:solidFill>
                <a:srgbClr val="FF0000"/>
              </a:solidFill>
            </a:endParaRPr>
          </a:p>
        </p:txBody>
      </p:sp>
      <p:sp>
        <p:nvSpPr>
          <p:cNvPr id="35" name="pole tekstowe 34">
            <a:extLst>
              <a:ext uri="{FF2B5EF4-FFF2-40B4-BE49-F238E27FC236}">
                <a16:creationId xmlns:a16="http://schemas.microsoft.com/office/drawing/2014/main" id="{513576D5-82B9-8EE6-71CB-1C000BC91403}"/>
              </a:ext>
            </a:extLst>
          </p:cNvPr>
          <p:cNvSpPr txBox="1"/>
          <p:nvPr/>
        </p:nvSpPr>
        <p:spPr>
          <a:xfrm rot="16200000">
            <a:off x="8855855" y="4150267"/>
            <a:ext cx="6270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>
                <a:solidFill>
                  <a:srgbClr val="FF0000"/>
                </a:solidFill>
              </a:rPr>
              <a:t>17 м</a:t>
            </a:r>
            <a:endParaRPr lang="pl-PL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95509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>
            <a:extLst>
              <a:ext uri="{FF2B5EF4-FFF2-40B4-BE49-F238E27FC236}">
                <a16:creationId xmlns:a16="http://schemas.microsoft.com/office/drawing/2014/main" id="{E6E70CC0-9D45-126F-EC39-B0C91A5CB627}"/>
              </a:ext>
            </a:extLst>
          </p:cNvPr>
          <p:cNvSpPr/>
          <p:nvPr/>
        </p:nvSpPr>
        <p:spPr>
          <a:xfrm>
            <a:off x="4326467" y="939800"/>
            <a:ext cx="3716867" cy="4529667"/>
          </a:xfrm>
          <a:prstGeom prst="rect">
            <a:avLst/>
          </a:prstGeom>
          <a:gradFill flip="none" rotWithShape="1">
            <a:gsLst>
              <a:gs pos="0">
                <a:srgbClr val="ED928B">
                  <a:tint val="66000"/>
                  <a:satMod val="160000"/>
                </a:srgbClr>
              </a:gs>
              <a:gs pos="50000">
                <a:srgbClr val="ED928B">
                  <a:tint val="44500"/>
                  <a:satMod val="160000"/>
                </a:srgbClr>
              </a:gs>
              <a:gs pos="100000">
                <a:srgbClr val="ED928B">
                  <a:tint val="23500"/>
                  <a:satMod val="160000"/>
                </a:srgbClr>
              </a:gs>
            </a:gsLst>
            <a:path path="circle">
              <a:fillToRect t="100000" r="100000"/>
            </a:path>
            <a:tileRect l="-100000" b="-100000"/>
          </a:gradFill>
          <a:ln w="28575">
            <a:solidFill>
              <a:srgbClr val="FF7C8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625AF48E-CA4F-762B-0F71-B33F217D4D6A}"/>
              </a:ext>
            </a:extLst>
          </p:cNvPr>
          <p:cNvSpPr/>
          <p:nvPr/>
        </p:nvSpPr>
        <p:spPr>
          <a:xfrm>
            <a:off x="6925733" y="939800"/>
            <a:ext cx="1117601" cy="4529667"/>
          </a:xfrm>
          <a:prstGeom prst="rect">
            <a:avLst/>
          </a:prstGeom>
          <a:gradFill flip="none" rotWithShape="1">
            <a:gsLst>
              <a:gs pos="0">
                <a:srgbClr val="ED928B">
                  <a:shade val="30000"/>
                  <a:satMod val="115000"/>
                </a:srgbClr>
              </a:gs>
              <a:gs pos="50000">
                <a:srgbClr val="ED928B">
                  <a:shade val="67500"/>
                  <a:satMod val="115000"/>
                </a:srgbClr>
              </a:gs>
              <a:gs pos="100000">
                <a:srgbClr val="ED928B">
                  <a:shade val="100000"/>
                  <a:satMod val="115000"/>
                </a:srgbClr>
              </a:gs>
            </a:gsLst>
            <a:lin ang="10800000" scaled="1"/>
            <a:tileRect/>
          </a:gradFill>
          <a:ln w="28575">
            <a:solidFill>
              <a:srgbClr val="FF7C8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D3E8FCD6-3D06-6174-AA98-F56BF9F1D52A}"/>
              </a:ext>
            </a:extLst>
          </p:cNvPr>
          <p:cNvSpPr/>
          <p:nvPr/>
        </p:nvSpPr>
        <p:spPr>
          <a:xfrm>
            <a:off x="4326467" y="939800"/>
            <a:ext cx="2599266" cy="1464733"/>
          </a:xfrm>
          <a:prstGeom prst="rect">
            <a:avLst/>
          </a:prstGeom>
          <a:gradFill flip="none" rotWithShape="1">
            <a:gsLst>
              <a:gs pos="0">
                <a:srgbClr val="FF7C80">
                  <a:tint val="66000"/>
                  <a:satMod val="160000"/>
                </a:srgbClr>
              </a:gs>
              <a:gs pos="50000">
                <a:srgbClr val="FF7C80">
                  <a:tint val="44500"/>
                  <a:satMod val="160000"/>
                </a:srgbClr>
              </a:gs>
              <a:gs pos="100000">
                <a:srgbClr val="FF7C80">
                  <a:tint val="23500"/>
                  <a:satMod val="160000"/>
                </a:srgbClr>
              </a:gs>
            </a:gsLst>
            <a:lin ang="10800000" scaled="1"/>
            <a:tileRect/>
          </a:gradFill>
          <a:ln w="28575">
            <a:solidFill>
              <a:srgbClr val="FF7C8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8" name="Łącznik prosty 7">
            <a:extLst>
              <a:ext uri="{FF2B5EF4-FFF2-40B4-BE49-F238E27FC236}">
                <a16:creationId xmlns:a16="http://schemas.microsoft.com/office/drawing/2014/main" id="{3C8F05FB-F131-1ACA-3DC3-4906F31A0672}"/>
              </a:ext>
            </a:extLst>
          </p:cNvPr>
          <p:cNvCxnSpPr/>
          <p:nvPr/>
        </p:nvCxnSpPr>
        <p:spPr>
          <a:xfrm flipH="1">
            <a:off x="3522133" y="939800"/>
            <a:ext cx="804334" cy="0"/>
          </a:xfrm>
          <a:prstGeom prst="line">
            <a:avLst/>
          </a:prstGeom>
          <a:ln>
            <a:solidFill>
              <a:srgbClr val="FF7C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Łącznik prosty 8">
            <a:extLst>
              <a:ext uri="{FF2B5EF4-FFF2-40B4-BE49-F238E27FC236}">
                <a16:creationId xmlns:a16="http://schemas.microsoft.com/office/drawing/2014/main" id="{BC3B21D7-59A6-95BE-7320-47FD47DD0EB2}"/>
              </a:ext>
            </a:extLst>
          </p:cNvPr>
          <p:cNvCxnSpPr>
            <a:cxnSpLocks/>
          </p:cNvCxnSpPr>
          <p:nvPr/>
        </p:nvCxnSpPr>
        <p:spPr>
          <a:xfrm rot="16200000" flipH="1">
            <a:off x="6519333" y="5871634"/>
            <a:ext cx="804334" cy="0"/>
          </a:xfrm>
          <a:prstGeom prst="line">
            <a:avLst/>
          </a:prstGeom>
          <a:ln>
            <a:solidFill>
              <a:srgbClr val="FF7C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Łącznik prosty ze strzałką 10">
            <a:extLst>
              <a:ext uri="{FF2B5EF4-FFF2-40B4-BE49-F238E27FC236}">
                <a16:creationId xmlns:a16="http://schemas.microsoft.com/office/drawing/2014/main" id="{FEF8BD53-A22E-ACB9-6AA7-ACA6AA6DEB4A}"/>
              </a:ext>
            </a:extLst>
          </p:cNvPr>
          <p:cNvCxnSpPr/>
          <p:nvPr/>
        </p:nvCxnSpPr>
        <p:spPr>
          <a:xfrm>
            <a:off x="3826933" y="939800"/>
            <a:ext cx="0" cy="1464733"/>
          </a:xfrm>
          <a:prstGeom prst="straightConnector1">
            <a:avLst/>
          </a:prstGeom>
          <a:ln>
            <a:solidFill>
              <a:srgbClr val="FF7C8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Łącznik prosty 11">
            <a:extLst>
              <a:ext uri="{FF2B5EF4-FFF2-40B4-BE49-F238E27FC236}">
                <a16:creationId xmlns:a16="http://schemas.microsoft.com/office/drawing/2014/main" id="{D7C94D76-F4A3-9F3B-C291-DB0DDD1A07F8}"/>
              </a:ext>
            </a:extLst>
          </p:cNvPr>
          <p:cNvCxnSpPr/>
          <p:nvPr/>
        </p:nvCxnSpPr>
        <p:spPr>
          <a:xfrm flipH="1">
            <a:off x="8043334" y="939800"/>
            <a:ext cx="804334" cy="0"/>
          </a:xfrm>
          <a:prstGeom prst="line">
            <a:avLst/>
          </a:prstGeom>
          <a:ln>
            <a:solidFill>
              <a:srgbClr val="FF7C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Łącznik prosty 12">
            <a:extLst>
              <a:ext uri="{FF2B5EF4-FFF2-40B4-BE49-F238E27FC236}">
                <a16:creationId xmlns:a16="http://schemas.microsoft.com/office/drawing/2014/main" id="{63508FB5-665B-2464-C7CA-989B73155BCA}"/>
              </a:ext>
            </a:extLst>
          </p:cNvPr>
          <p:cNvCxnSpPr/>
          <p:nvPr/>
        </p:nvCxnSpPr>
        <p:spPr>
          <a:xfrm flipH="1">
            <a:off x="8043334" y="5469467"/>
            <a:ext cx="804334" cy="0"/>
          </a:xfrm>
          <a:prstGeom prst="line">
            <a:avLst/>
          </a:prstGeom>
          <a:ln>
            <a:solidFill>
              <a:srgbClr val="FF7C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Łącznik prosty ze strzałką 13">
            <a:extLst>
              <a:ext uri="{FF2B5EF4-FFF2-40B4-BE49-F238E27FC236}">
                <a16:creationId xmlns:a16="http://schemas.microsoft.com/office/drawing/2014/main" id="{9271120E-16AE-AB24-6291-42F629EA1592}"/>
              </a:ext>
            </a:extLst>
          </p:cNvPr>
          <p:cNvCxnSpPr>
            <a:cxnSpLocks/>
          </p:cNvCxnSpPr>
          <p:nvPr/>
        </p:nvCxnSpPr>
        <p:spPr>
          <a:xfrm>
            <a:off x="8568267" y="939799"/>
            <a:ext cx="0" cy="4529668"/>
          </a:xfrm>
          <a:prstGeom prst="straightConnector1">
            <a:avLst/>
          </a:prstGeom>
          <a:ln>
            <a:solidFill>
              <a:srgbClr val="FF7C8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Łącznik prosty 15">
            <a:extLst>
              <a:ext uri="{FF2B5EF4-FFF2-40B4-BE49-F238E27FC236}">
                <a16:creationId xmlns:a16="http://schemas.microsoft.com/office/drawing/2014/main" id="{E854AAB7-5EEE-1F75-FC19-51CC853CB8E9}"/>
              </a:ext>
            </a:extLst>
          </p:cNvPr>
          <p:cNvCxnSpPr>
            <a:cxnSpLocks/>
          </p:cNvCxnSpPr>
          <p:nvPr/>
        </p:nvCxnSpPr>
        <p:spPr>
          <a:xfrm rot="16200000" flipH="1">
            <a:off x="7641167" y="5871634"/>
            <a:ext cx="804334" cy="0"/>
          </a:xfrm>
          <a:prstGeom prst="line">
            <a:avLst/>
          </a:prstGeom>
          <a:ln>
            <a:solidFill>
              <a:srgbClr val="FF7C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Łącznik prosty 16">
            <a:extLst>
              <a:ext uri="{FF2B5EF4-FFF2-40B4-BE49-F238E27FC236}">
                <a16:creationId xmlns:a16="http://schemas.microsoft.com/office/drawing/2014/main" id="{332290FE-5D09-FC1C-BB3B-D44B4C78EA77}"/>
              </a:ext>
            </a:extLst>
          </p:cNvPr>
          <p:cNvCxnSpPr>
            <a:cxnSpLocks/>
          </p:cNvCxnSpPr>
          <p:nvPr/>
        </p:nvCxnSpPr>
        <p:spPr>
          <a:xfrm flipH="1">
            <a:off x="3445934" y="2417232"/>
            <a:ext cx="880533" cy="0"/>
          </a:xfrm>
          <a:prstGeom prst="line">
            <a:avLst/>
          </a:prstGeom>
          <a:ln>
            <a:solidFill>
              <a:srgbClr val="FF7C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Łącznik prosty 18">
            <a:extLst>
              <a:ext uri="{FF2B5EF4-FFF2-40B4-BE49-F238E27FC236}">
                <a16:creationId xmlns:a16="http://schemas.microsoft.com/office/drawing/2014/main" id="{82ECEB62-A5E7-6F7C-DF2C-29B5A152C02F}"/>
              </a:ext>
            </a:extLst>
          </p:cNvPr>
          <p:cNvCxnSpPr>
            <a:cxnSpLocks/>
          </p:cNvCxnSpPr>
          <p:nvPr/>
        </p:nvCxnSpPr>
        <p:spPr>
          <a:xfrm rot="16200000" flipH="1">
            <a:off x="3924300" y="5871634"/>
            <a:ext cx="804334" cy="0"/>
          </a:xfrm>
          <a:prstGeom prst="line">
            <a:avLst/>
          </a:prstGeom>
          <a:ln>
            <a:solidFill>
              <a:srgbClr val="FF7C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Łącznik prosty ze strzałką 19">
            <a:extLst>
              <a:ext uri="{FF2B5EF4-FFF2-40B4-BE49-F238E27FC236}">
                <a16:creationId xmlns:a16="http://schemas.microsoft.com/office/drawing/2014/main" id="{E6927A2C-60C6-FC18-3722-9B50EC4C62F9}"/>
              </a:ext>
            </a:extLst>
          </p:cNvPr>
          <p:cNvCxnSpPr>
            <a:cxnSpLocks/>
          </p:cNvCxnSpPr>
          <p:nvPr/>
        </p:nvCxnSpPr>
        <p:spPr>
          <a:xfrm flipV="1">
            <a:off x="4326467" y="6062133"/>
            <a:ext cx="2590803" cy="2"/>
          </a:xfrm>
          <a:prstGeom prst="straightConnector1">
            <a:avLst/>
          </a:prstGeom>
          <a:ln>
            <a:solidFill>
              <a:srgbClr val="FF7C8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Łącznik prosty ze strzałką 22">
            <a:extLst>
              <a:ext uri="{FF2B5EF4-FFF2-40B4-BE49-F238E27FC236}">
                <a16:creationId xmlns:a16="http://schemas.microsoft.com/office/drawing/2014/main" id="{3F3A7AF4-C714-5B8B-70B0-FA1FD80D2195}"/>
              </a:ext>
            </a:extLst>
          </p:cNvPr>
          <p:cNvCxnSpPr>
            <a:cxnSpLocks/>
          </p:cNvCxnSpPr>
          <p:nvPr/>
        </p:nvCxnSpPr>
        <p:spPr>
          <a:xfrm>
            <a:off x="6925731" y="6062133"/>
            <a:ext cx="1117603" cy="0"/>
          </a:xfrm>
          <a:prstGeom prst="straightConnector1">
            <a:avLst/>
          </a:prstGeom>
          <a:ln>
            <a:solidFill>
              <a:srgbClr val="FF7C8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pole tekstowe 24">
            <a:extLst>
              <a:ext uri="{FF2B5EF4-FFF2-40B4-BE49-F238E27FC236}">
                <a16:creationId xmlns:a16="http://schemas.microsoft.com/office/drawing/2014/main" id="{51C87A97-CF35-4DF3-0EA2-71DBCDDF83C6}"/>
              </a:ext>
            </a:extLst>
          </p:cNvPr>
          <p:cNvSpPr txBox="1"/>
          <p:nvPr/>
        </p:nvSpPr>
        <p:spPr>
          <a:xfrm rot="16200000" flipH="1">
            <a:off x="3440669" y="1487500"/>
            <a:ext cx="5080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>
                <a:solidFill>
                  <a:srgbClr val="FF0000"/>
                </a:solidFill>
              </a:rPr>
              <a:t>6 м</a:t>
            </a:r>
            <a:endParaRPr lang="pl-PL" dirty="0">
              <a:solidFill>
                <a:srgbClr val="FF0000"/>
              </a:solidFill>
            </a:endParaRPr>
          </a:p>
        </p:txBody>
      </p:sp>
      <p:sp>
        <p:nvSpPr>
          <p:cNvPr id="26" name="pole tekstowe 25">
            <a:extLst>
              <a:ext uri="{FF2B5EF4-FFF2-40B4-BE49-F238E27FC236}">
                <a16:creationId xmlns:a16="http://schemas.microsoft.com/office/drawing/2014/main" id="{068B6CAD-F6D0-DC1C-4C80-87AB1E03CEB1}"/>
              </a:ext>
            </a:extLst>
          </p:cNvPr>
          <p:cNvSpPr txBox="1"/>
          <p:nvPr/>
        </p:nvSpPr>
        <p:spPr>
          <a:xfrm>
            <a:off x="5444069" y="5733534"/>
            <a:ext cx="8593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>
                <a:solidFill>
                  <a:srgbClr val="FF0000"/>
                </a:solidFill>
              </a:rPr>
              <a:t>13 м</a:t>
            </a:r>
            <a:endParaRPr lang="pl-PL" dirty="0">
              <a:solidFill>
                <a:srgbClr val="FF0000"/>
              </a:solidFill>
            </a:endParaRPr>
          </a:p>
        </p:txBody>
      </p:sp>
      <p:sp>
        <p:nvSpPr>
          <p:cNvPr id="27" name="pole tekstowe 26">
            <a:extLst>
              <a:ext uri="{FF2B5EF4-FFF2-40B4-BE49-F238E27FC236}">
                <a16:creationId xmlns:a16="http://schemas.microsoft.com/office/drawing/2014/main" id="{F6E0A30C-53B6-05E7-4F2D-65523A4751B8}"/>
              </a:ext>
            </a:extLst>
          </p:cNvPr>
          <p:cNvSpPr txBox="1"/>
          <p:nvPr/>
        </p:nvSpPr>
        <p:spPr>
          <a:xfrm>
            <a:off x="7205523" y="5752068"/>
            <a:ext cx="5453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>
                <a:solidFill>
                  <a:srgbClr val="FF0000"/>
                </a:solidFill>
              </a:rPr>
              <a:t>4 м</a:t>
            </a:r>
            <a:endParaRPr lang="pl-PL" dirty="0">
              <a:solidFill>
                <a:srgbClr val="FF0000"/>
              </a:solidFill>
            </a:endParaRPr>
          </a:p>
        </p:txBody>
      </p:sp>
      <p:sp>
        <p:nvSpPr>
          <p:cNvPr id="28" name="pole tekstowe 27">
            <a:extLst>
              <a:ext uri="{FF2B5EF4-FFF2-40B4-BE49-F238E27FC236}">
                <a16:creationId xmlns:a16="http://schemas.microsoft.com/office/drawing/2014/main" id="{E71959B0-1CB2-C2B9-1E29-8257E48AC46B}"/>
              </a:ext>
            </a:extLst>
          </p:cNvPr>
          <p:cNvSpPr txBox="1"/>
          <p:nvPr/>
        </p:nvSpPr>
        <p:spPr>
          <a:xfrm rot="16200000">
            <a:off x="7962901" y="3019967"/>
            <a:ext cx="965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>
                <a:solidFill>
                  <a:srgbClr val="FF0000"/>
                </a:solidFill>
              </a:rPr>
              <a:t>22 м</a:t>
            </a:r>
            <a:endParaRPr lang="pl-PL" dirty="0">
              <a:solidFill>
                <a:srgbClr val="FF0000"/>
              </a:solidFill>
            </a:endParaRPr>
          </a:p>
        </p:txBody>
      </p:sp>
      <p:sp>
        <p:nvSpPr>
          <p:cNvPr id="29" name="pole tekstowe 28">
            <a:extLst>
              <a:ext uri="{FF2B5EF4-FFF2-40B4-BE49-F238E27FC236}">
                <a16:creationId xmlns:a16="http://schemas.microsoft.com/office/drawing/2014/main" id="{04B617BE-87B3-DB00-ABA2-53582008F132}"/>
              </a:ext>
            </a:extLst>
          </p:cNvPr>
          <p:cNvSpPr txBox="1"/>
          <p:nvPr/>
        </p:nvSpPr>
        <p:spPr>
          <a:xfrm flipH="1">
            <a:off x="5352534" y="3687233"/>
            <a:ext cx="7874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>
                <a:solidFill>
                  <a:srgbClr val="A86ED4"/>
                </a:solidFill>
              </a:rPr>
              <a:t>№1</a:t>
            </a:r>
            <a:endParaRPr lang="pl-PL" b="1" dirty="0">
              <a:solidFill>
                <a:srgbClr val="A86ED4"/>
              </a:solidFill>
            </a:endParaRPr>
          </a:p>
        </p:txBody>
      </p:sp>
      <p:sp>
        <p:nvSpPr>
          <p:cNvPr id="30" name="pole tekstowe 29">
            <a:extLst>
              <a:ext uri="{FF2B5EF4-FFF2-40B4-BE49-F238E27FC236}">
                <a16:creationId xmlns:a16="http://schemas.microsoft.com/office/drawing/2014/main" id="{DD358EBB-309F-4245-23D6-4D154BCDF99B}"/>
              </a:ext>
            </a:extLst>
          </p:cNvPr>
          <p:cNvSpPr txBox="1"/>
          <p:nvPr/>
        </p:nvSpPr>
        <p:spPr>
          <a:xfrm flipH="1">
            <a:off x="7229847" y="3059668"/>
            <a:ext cx="584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>
                <a:solidFill>
                  <a:srgbClr val="A86ED4"/>
                </a:solidFill>
              </a:rPr>
              <a:t>№2</a:t>
            </a:r>
            <a:endParaRPr lang="pl-PL" b="1" dirty="0">
              <a:solidFill>
                <a:srgbClr val="A86ED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7842415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4400</TotalTime>
  <Words>93</Words>
  <Application>Microsoft Office PowerPoint</Application>
  <PresentationFormat>Panoramiczny</PresentationFormat>
  <Paragraphs>46</Paragraphs>
  <Slides>8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Olga</dc:creator>
  <cp:lastModifiedBy>Olga</cp:lastModifiedBy>
  <cp:revision>1</cp:revision>
  <dcterms:created xsi:type="dcterms:W3CDTF">2023-07-14T09:54:15Z</dcterms:created>
  <dcterms:modified xsi:type="dcterms:W3CDTF">2023-07-17T11:14:48Z</dcterms:modified>
</cp:coreProperties>
</file>