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258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4B91-37B8-4236-8EB8-203D7582AD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5908-6FEC-41DA-911B-BDBD80832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4B91-37B8-4236-8EB8-203D7582AD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5908-6FEC-41DA-911B-BDBD80832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4B91-37B8-4236-8EB8-203D7582AD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5908-6FEC-41DA-911B-BDBD80832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4B91-37B8-4236-8EB8-203D7582AD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5908-6FEC-41DA-911B-BDBD80832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4B91-37B8-4236-8EB8-203D7582AD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5908-6FEC-41DA-911B-BDBD80832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4B91-37B8-4236-8EB8-203D7582AD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5908-6FEC-41DA-911B-BDBD80832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4B91-37B8-4236-8EB8-203D7582AD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5908-6FEC-41DA-911B-BDBD80832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4B91-37B8-4236-8EB8-203D7582AD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5908-6FEC-41DA-911B-BDBD80832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4B91-37B8-4236-8EB8-203D7582AD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5908-6FEC-41DA-911B-BDBD80832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4B91-37B8-4236-8EB8-203D7582AD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5908-6FEC-41DA-911B-BDBD80832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4B91-37B8-4236-8EB8-203D7582AD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5908-6FEC-41DA-911B-BDBD80832A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04B91-37B8-4236-8EB8-203D7582AD22}" type="datetimeFigureOut">
              <a:rPr lang="ru-RU" smtClean="0"/>
              <a:t>24.12.2022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5908-6FEC-41DA-911B-BDBD80832A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12millionov.com/luchshie-sxemy-origami-dlya-detej-6-7-let.html" TargetMode="External"/><Relationship Id="rId3" Type="http://schemas.openxmlformats.org/officeDocument/2006/relationships/hyperlink" Target="https://lifehacker.org.ua/legki-virobi-svoyimi-rykami-z-papery-kartony-dlia-ditei-iak-shvidko-robiti-cikavi-origami-pokrokovo-z-foto/" TargetMode="External"/><Relationship Id="rId7" Type="http://schemas.openxmlformats.org/officeDocument/2006/relationships/hyperlink" Target="https://www.family-port.ru/podelki122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abylessons.ru/podelki-dlya-malyshej-origami-cvety/" TargetMode="External"/><Relationship Id="rId5" Type="http://schemas.openxmlformats.org/officeDocument/2006/relationships/hyperlink" Target="https://1st-finstep.ru/origami-jyravlik-iz-bymagi-svoimi-rykami-iskysstvo-iaponii-dlia-nachinaushih/" TargetMode="External"/><Relationship Id="rId4" Type="http://schemas.openxmlformats.org/officeDocument/2006/relationships/hyperlink" Target="http://www.ukrvytynanka.com.ua/UA/master-klassy/420-paperovij-talisman-novogo-roku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Оригами для малышей &quot;Щенок&quot;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00034" y="3571876"/>
            <a:ext cx="3810000" cy="2657476"/>
          </a:xfrm>
          <a:prstGeom prst="roundRect">
            <a:avLst/>
          </a:prstGeom>
          <a:noFill/>
        </p:spPr>
      </p:pic>
      <p:pic>
        <p:nvPicPr>
          <p:cNvPr id="1030" name="Picture 6" descr="Поделки для малышей. Оригами цветы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857752" y="2571744"/>
            <a:ext cx="3930080" cy="3643338"/>
          </a:xfrm>
          <a:prstGeom prst="round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1659428"/>
            <a:ext cx="5973878" cy="76944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Легкі вироби  </a:t>
            </a:r>
            <a:r>
              <a:rPr lang="uk-UA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орігамі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Конструювання з паперу в дитячому саду, орігамі та інші вид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7500990" cy="5625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Оригами журавлик из бумаги своими руками: искусство японии для начинающих –  1st-Finstep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8358246" cy="5166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Орігамі з паперу легкі схеми для початківців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785786" y="571480"/>
            <a:ext cx="7572428" cy="567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pysh.jpg Майстри України Усі майстри АР Крим Вінницька обл. Волинська обл.  Дніпропетровська обл. Донецька обл. Житомирська обл. Закарпатська обл.  Запорізька обл. Івано-Франківська обл. Київська обл. Кіровоградська обл.  Луганська обл ..."/>
          <p:cNvPicPr>
            <a:picLocks noChangeAspect="1" noChangeArrowheads="1"/>
          </p:cNvPicPr>
          <p:nvPr/>
        </p:nvPicPr>
        <p:blipFill>
          <a:blip r:embed="rId3"/>
          <a:srcRect r="3320" b="5495"/>
          <a:stretch>
            <a:fillRect/>
          </a:stretch>
        </p:blipFill>
        <p:spPr bwMode="auto">
          <a:xfrm>
            <a:off x="428596" y="500042"/>
            <a:ext cx="8286808" cy="5901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Як зробити жабу з паперу. Оригамі жаба своїми ру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7858180" cy="5897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Як зробити орігамі кролик з паперу. [Своїми руками] - YouTube"/>
          <p:cNvPicPr>
            <a:picLocks noChangeAspect="1" noChangeArrowheads="1"/>
          </p:cNvPicPr>
          <p:nvPr/>
        </p:nvPicPr>
        <p:blipFill>
          <a:blip r:embed="rId3"/>
          <a:srcRect l="5769" t="3275" r="4808" b="1746"/>
          <a:stretch>
            <a:fillRect/>
          </a:stretch>
        </p:blipFill>
        <p:spPr bwMode="auto">
          <a:xfrm>
            <a:off x="285720" y="785793"/>
            <a:ext cx="8501122" cy="5301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Майстер-клас з орігамі | Діти в місті Льві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8386967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642918"/>
            <a:ext cx="72866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3"/>
              </a:rPr>
              <a:t>https://lifehacker.org.ua/legki-virobi-svoyimi-rykami-z-papery-kartony-dlia-ditei-iak-shvidko-robiti-cikavi-origami-pokrokovo-z-foto/</a:t>
            </a:r>
            <a:endParaRPr lang="uk-UA" b="1" dirty="0" smtClean="0"/>
          </a:p>
          <a:p>
            <a:endParaRPr lang="uk-UA" b="1" dirty="0"/>
          </a:p>
          <a:p>
            <a:r>
              <a:rPr lang="en-US" b="1" dirty="0" smtClean="0">
                <a:hlinkClick r:id="rId4"/>
              </a:rPr>
              <a:t>http://www.ukrvytynanka.com.ua/UA/master-klassy/420-paperovij-talisman-novogo-roku.html</a:t>
            </a:r>
            <a:endParaRPr lang="uk-UA" b="1" dirty="0" smtClean="0"/>
          </a:p>
          <a:p>
            <a:endParaRPr lang="uk-UA" b="1" dirty="0"/>
          </a:p>
          <a:p>
            <a:r>
              <a:rPr lang="en-US" b="1" dirty="0" smtClean="0">
                <a:hlinkClick r:id="rId5"/>
              </a:rPr>
              <a:t>https://1st-finstep.ru/origami-jyravlik-iz-bymagi-svoimi-rykami-iskysstvo-iaponii-dlia-nachinaushih/</a:t>
            </a:r>
            <a:endParaRPr lang="uk-UA" b="1" dirty="0" smtClean="0"/>
          </a:p>
          <a:p>
            <a:endParaRPr lang="uk-UA" b="1" dirty="0"/>
          </a:p>
          <a:p>
            <a:r>
              <a:rPr lang="en-US" b="1" dirty="0" smtClean="0">
                <a:hlinkClick r:id="rId6"/>
              </a:rPr>
              <a:t>http://www.babylessons.ru/podelki-dlya-malyshej-origami-cvety/</a:t>
            </a:r>
            <a:endParaRPr lang="uk-UA" b="1" dirty="0" smtClean="0"/>
          </a:p>
          <a:p>
            <a:endParaRPr lang="uk-UA" b="1" dirty="0"/>
          </a:p>
          <a:p>
            <a:r>
              <a:rPr lang="en-US" b="1" dirty="0" smtClean="0">
                <a:hlinkClick r:id="rId7"/>
              </a:rPr>
              <a:t>https://www.family-port.ru/podelki122.html</a:t>
            </a:r>
            <a:endParaRPr lang="uk-UA" b="1" dirty="0" smtClean="0"/>
          </a:p>
          <a:p>
            <a:endParaRPr lang="uk-UA" b="1" dirty="0"/>
          </a:p>
          <a:p>
            <a:r>
              <a:rPr lang="en-US" b="1" dirty="0" smtClean="0">
                <a:hlinkClick r:id="rId8"/>
              </a:rPr>
              <a:t>https://12millionov.com/luchshie-sxemy-origami-dlya-detej-6-7-let.html</a:t>
            </a:r>
            <a:endParaRPr lang="uk-UA" b="1" dirty="0" smtClean="0"/>
          </a:p>
          <a:p>
            <a:endParaRPr lang="uk-UA" b="1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885828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Легкі</a:t>
            </a:r>
            <a:r>
              <a:rPr lang="ru-RU" sz="2400" b="1" dirty="0"/>
              <a:t> </a:t>
            </a:r>
            <a:r>
              <a:rPr lang="ru-RU" sz="2400" b="1" dirty="0" err="1"/>
              <a:t>вироби</a:t>
            </a:r>
            <a:r>
              <a:rPr lang="ru-RU" sz="2400" b="1" dirty="0"/>
              <a:t>  </a:t>
            </a:r>
            <a:r>
              <a:rPr lang="ru-RU" sz="2400" b="1" dirty="0" err="1" smtClean="0"/>
              <a:t>орігамі</a:t>
            </a:r>
            <a:r>
              <a:rPr lang="ru-RU" sz="2400" b="1" dirty="0" smtClean="0"/>
              <a:t>, </a:t>
            </a:r>
            <a:r>
              <a:rPr lang="ru-RU" sz="2400" b="1" dirty="0"/>
              <a:t>а </a:t>
            </a:r>
            <a:r>
              <a:rPr lang="ru-RU" sz="2400" b="1" dirty="0" err="1"/>
              <a:t>саме</a:t>
            </a:r>
            <a:r>
              <a:rPr lang="ru-RU" sz="2400" b="1" dirty="0"/>
              <a:t> </a:t>
            </a:r>
            <a:r>
              <a:rPr lang="ru-RU" sz="2400" b="1" dirty="0" err="1"/>
              <a:t>процес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створення</a:t>
            </a:r>
            <a:r>
              <a:rPr lang="ru-RU" sz="2400" b="1" dirty="0"/>
              <a:t>, не </a:t>
            </a:r>
            <a:r>
              <a:rPr lang="ru-RU" sz="2400" b="1" dirty="0" err="1"/>
              <a:t>тільки</a:t>
            </a:r>
            <a:r>
              <a:rPr lang="ru-RU" sz="2400" b="1" dirty="0"/>
              <a:t> позитивно </a:t>
            </a:r>
            <a:r>
              <a:rPr lang="ru-RU" sz="2400" b="1" dirty="0" err="1"/>
              <a:t>впливають</a:t>
            </a:r>
            <a:r>
              <a:rPr lang="ru-RU" sz="2400" b="1" dirty="0"/>
              <a:t> на </a:t>
            </a:r>
            <a:r>
              <a:rPr lang="ru-RU" sz="2400" b="1" dirty="0" err="1"/>
              <a:t>зміцнення</a:t>
            </a:r>
            <a:r>
              <a:rPr lang="ru-RU" sz="2400" b="1" dirty="0"/>
              <a:t> </a:t>
            </a:r>
            <a:r>
              <a:rPr lang="ru-RU" sz="2400" b="1" dirty="0" err="1" smtClean="0"/>
              <a:t>психоемоційного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зв’язку</a:t>
            </a:r>
            <a:r>
              <a:rPr lang="ru-RU" sz="2400" b="1" dirty="0" smtClean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батьками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дітьми</a:t>
            </a:r>
            <a:r>
              <a:rPr lang="ru-RU" sz="2400" b="1" dirty="0"/>
              <a:t>, </a:t>
            </a:r>
            <a:r>
              <a:rPr lang="ru-RU" sz="2400" b="1" dirty="0" err="1"/>
              <a:t>але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сприяють</a:t>
            </a:r>
            <a:r>
              <a:rPr lang="ru-RU" sz="2400" b="1" dirty="0"/>
              <a:t> </a:t>
            </a:r>
            <a:r>
              <a:rPr lang="ru-RU" sz="2400" b="1" dirty="0" err="1"/>
              <a:t>різнобічному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/>
              <a:t>дитини</a:t>
            </a:r>
            <a:r>
              <a:rPr lang="ru-RU" sz="2400" b="1" dirty="0" smtClean="0"/>
              <a:t>.</a:t>
            </a:r>
            <a:r>
              <a:rPr lang="ru-RU" sz="2400" b="1" dirty="0"/>
              <a:t> </a:t>
            </a:r>
            <a:r>
              <a:rPr lang="ru-RU" sz="2400" b="1" dirty="0" err="1"/>
              <a:t>Легкі</a:t>
            </a:r>
            <a:r>
              <a:rPr lang="ru-RU" sz="2400" b="1" dirty="0"/>
              <a:t> </a:t>
            </a:r>
            <a:r>
              <a:rPr lang="ru-RU" sz="2400" b="1" dirty="0" err="1"/>
              <a:t>вироби</a:t>
            </a:r>
            <a:r>
              <a:rPr lang="ru-RU" sz="2400" b="1" dirty="0"/>
              <a:t>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паперу</a:t>
            </a:r>
            <a:r>
              <a:rPr lang="ru-RU" sz="2400" b="1" dirty="0"/>
              <a:t> та картону для </a:t>
            </a:r>
            <a:r>
              <a:rPr lang="ru-RU" sz="2400" b="1" dirty="0" err="1"/>
              <a:t>дітей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зробити</a:t>
            </a:r>
            <a:r>
              <a:rPr lang="ru-RU" sz="2400" b="1" dirty="0"/>
              <a:t> в </a:t>
            </a:r>
            <a:r>
              <a:rPr lang="ru-RU" sz="2400" b="1" dirty="0" err="1"/>
              <a:t>популярній</a:t>
            </a:r>
            <a:r>
              <a:rPr lang="ru-RU" sz="2400" b="1" dirty="0"/>
              <a:t> </a:t>
            </a:r>
            <a:r>
              <a:rPr lang="ru-RU" sz="2400" b="1" dirty="0" err="1"/>
              <a:t>японській</a:t>
            </a:r>
            <a:r>
              <a:rPr lang="ru-RU" sz="2400" b="1" dirty="0"/>
              <a:t> </a:t>
            </a:r>
            <a:r>
              <a:rPr lang="ru-RU" sz="2400" b="1" dirty="0" err="1"/>
              <a:t>техніці</a:t>
            </a:r>
            <a:r>
              <a:rPr lang="ru-RU" sz="2400" b="1" dirty="0"/>
              <a:t> </a:t>
            </a:r>
            <a:r>
              <a:rPr lang="ru-RU" sz="2400" b="1" dirty="0" err="1"/>
              <a:t>орігамі</a:t>
            </a:r>
            <a:endParaRPr lang="ru-RU" sz="2400" b="1" dirty="0"/>
          </a:p>
          <a:p>
            <a:r>
              <a:rPr lang="ru-RU" sz="2400" b="1" dirty="0"/>
              <a:t>Регулярно </a:t>
            </a:r>
            <a:r>
              <a:rPr lang="ru-RU" sz="2400" b="1" dirty="0" err="1"/>
              <a:t>займаючись</a:t>
            </a:r>
            <a:r>
              <a:rPr lang="ru-RU" sz="2400" b="1" dirty="0"/>
              <a:t> </a:t>
            </a:r>
            <a:r>
              <a:rPr lang="ru-RU" sz="2400" b="1" dirty="0" err="1"/>
              <a:t>орігамі</a:t>
            </a:r>
            <a:r>
              <a:rPr lang="ru-RU" sz="2400" b="1" dirty="0"/>
              <a:t>, у </a:t>
            </a:r>
            <a:r>
              <a:rPr lang="ru-RU" sz="2400" b="1" dirty="0" err="1"/>
              <a:t>маленької</a:t>
            </a:r>
            <a:r>
              <a:rPr lang="ru-RU" sz="2400" b="1" dirty="0"/>
              <a:t> </a:t>
            </a:r>
            <a:r>
              <a:rPr lang="ru-RU" sz="2400" b="1" dirty="0" err="1"/>
              <a:t>людини</a:t>
            </a:r>
            <a:r>
              <a:rPr lang="ru-RU" sz="2400" b="1" dirty="0"/>
              <a:t>:</a:t>
            </a:r>
          </a:p>
          <a:p>
            <a:r>
              <a:rPr lang="ru-RU" sz="2400" b="1" dirty="0" err="1"/>
              <a:t>розвивається</a:t>
            </a:r>
            <a:r>
              <a:rPr lang="ru-RU" sz="2400" b="1" dirty="0"/>
              <a:t> </a:t>
            </a:r>
            <a:r>
              <a:rPr lang="ru-RU" sz="2400" b="1" dirty="0" err="1"/>
              <a:t>уважність</a:t>
            </a:r>
            <a:r>
              <a:rPr lang="ru-RU" sz="2400" b="1" dirty="0"/>
              <a:t> до </a:t>
            </a:r>
            <a:r>
              <a:rPr lang="ru-RU" sz="2400" b="1" dirty="0" err="1"/>
              <a:t>робочого</a:t>
            </a:r>
            <a:r>
              <a:rPr lang="ru-RU" sz="2400" b="1" dirty="0"/>
              <a:t> </a:t>
            </a:r>
            <a:r>
              <a:rPr lang="ru-RU" sz="2400" b="1" dirty="0" err="1"/>
              <a:t>процесу</a:t>
            </a:r>
            <a:r>
              <a:rPr lang="ru-RU" sz="2400" b="1" dirty="0"/>
              <a:t>, подразумевающему </a:t>
            </a:r>
            <a:r>
              <a:rPr lang="ru-RU" sz="2400" b="1" dirty="0" err="1"/>
              <a:t>наявність</a:t>
            </a:r>
            <a:r>
              <a:rPr lang="ru-RU" sz="2400" b="1" dirty="0"/>
              <a:t> </a:t>
            </a:r>
            <a:r>
              <a:rPr lang="ru-RU" sz="2400" b="1" dirty="0" err="1"/>
              <a:t>великої</a:t>
            </a:r>
            <a:r>
              <a:rPr lang="ru-RU" sz="2400" b="1" dirty="0"/>
              <a:t> </a:t>
            </a:r>
            <a:r>
              <a:rPr lang="ru-RU" sz="2400" b="1" dirty="0" err="1"/>
              <a:t>кількості</a:t>
            </a:r>
            <a:r>
              <a:rPr lang="ru-RU" sz="2400" b="1" dirty="0"/>
              <a:t> </a:t>
            </a:r>
            <a:r>
              <a:rPr lang="ru-RU" sz="2400" b="1" dirty="0" err="1"/>
              <a:t>дрібних</a:t>
            </a:r>
            <a:r>
              <a:rPr lang="ru-RU" sz="2400" b="1" dirty="0"/>
              <a:t> деталей;</a:t>
            </a:r>
          </a:p>
          <a:p>
            <a:r>
              <a:rPr lang="ru-RU" sz="2400" b="1" dirty="0" err="1"/>
              <a:t>стабілізується</a:t>
            </a:r>
            <a:r>
              <a:rPr lang="ru-RU" sz="2400" b="1" dirty="0"/>
              <a:t> </a:t>
            </a:r>
            <a:r>
              <a:rPr lang="ru-RU" sz="2400" b="1" dirty="0" err="1"/>
              <a:t>нервова</a:t>
            </a:r>
            <a:r>
              <a:rPr lang="ru-RU" sz="2400" b="1" dirty="0"/>
              <a:t> система (</a:t>
            </a:r>
            <a:r>
              <a:rPr lang="ru-RU" sz="2400" b="1" dirty="0" err="1"/>
              <a:t>вироби</a:t>
            </a:r>
            <a:r>
              <a:rPr lang="ru-RU" sz="2400" b="1" dirty="0"/>
              <a:t>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паперу</a:t>
            </a:r>
            <a:r>
              <a:rPr lang="ru-RU" sz="2400" b="1" dirty="0"/>
              <a:t> </a:t>
            </a:r>
            <a:r>
              <a:rPr lang="ru-RU" sz="2400" b="1" dirty="0" err="1"/>
              <a:t>вимагають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дітей</a:t>
            </a:r>
            <a:r>
              <a:rPr lang="ru-RU" sz="2400" b="1" dirty="0"/>
              <a:t> </a:t>
            </a:r>
            <a:r>
              <a:rPr lang="ru-RU" sz="2400" b="1" dirty="0" err="1"/>
              <a:t>зосередженості</a:t>
            </a:r>
            <a:r>
              <a:rPr lang="ru-RU" sz="2400" b="1" dirty="0"/>
              <a:t>, </a:t>
            </a:r>
            <a:r>
              <a:rPr lang="ru-RU" sz="2400" b="1" dirty="0" err="1"/>
              <a:t>завдяки</a:t>
            </a:r>
            <a:r>
              <a:rPr lang="ru-RU" sz="2400" b="1" dirty="0"/>
              <a:t> </a:t>
            </a:r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зайва</a:t>
            </a:r>
            <a:r>
              <a:rPr lang="ru-RU" sz="2400" b="1" dirty="0"/>
              <a:t> </a:t>
            </a:r>
            <a:r>
              <a:rPr lang="ru-RU" sz="2400" b="1" dirty="0" err="1"/>
              <a:t>активність</a:t>
            </a:r>
            <a:r>
              <a:rPr lang="ru-RU" sz="2400" b="1" dirty="0"/>
              <a:t> </a:t>
            </a:r>
            <a:r>
              <a:rPr lang="ru-RU" sz="2400" b="1" dirty="0" err="1"/>
              <a:t>нівелюється</a:t>
            </a:r>
            <a:r>
              <a:rPr lang="ru-RU" sz="2400" b="1" dirty="0"/>
              <a:t>);</a:t>
            </a:r>
          </a:p>
          <a:p>
            <a:r>
              <a:rPr lang="ru-RU" sz="2400" b="1" dirty="0" err="1"/>
              <a:t>формується</a:t>
            </a:r>
            <a:r>
              <a:rPr lang="ru-RU" sz="2400" b="1" dirty="0"/>
              <a:t> </a:t>
            </a:r>
            <a:r>
              <a:rPr lang="ru-RU" sz="2400" b="1" dirty="0" err="1"/>
              <a:t>сильний</a:t>
            </a:r>
            <a:r>
              <a:rPr lang="ru-RU" sz="2400" b="1" dirty="0"/>
              <a:t> характер (</a:t>
            </a:r>
            <a:r>
              <a:rPr lang="ru-RU" sz="2400" b="1" dirty="0" err="1"/>
              <a:t>завдяки</a:t>
            </a:r>
            <a:r>
              <a:rPr lang="ru-RU" sz="2400" b="1" dirty="0"/>
              <a:t> </a:t>
            </a:r>
            <a:r>
              <a:rPr lang="ru-RU" sz="2400" b="1" dirty="0" err="1"/>
              <a:t>виникаючої</a:t>
            </a:r>
            <a:r>
              <a:rPr lang="ru-RU" sz="2400" b="1" dirty="0"/>
              <a:t> для </a:t>
            </a:r>
            <a:r>
              <a:rPr lang="ru-RU" sz="2400" b="1" dirty="0" err="1"/>
              <a:t>дитини</a:t>
            </a:r>
            <a:r>
              <a:rPr lang="ru-RU" sz="2400" b="1" dirty="0"/>
              <a:t> </a:t>
            </a:r>
            <a:r>
              <a:rPr lang="ru-RU" sz="2400" b="1" dirty="0" err="1"/>
              <a:t>можливості</a:t>
            </a:r>
            <a:r>
              <a:rPr lang="ru-RU" sz="2400" b="1" dirty="0"/>
              <a:t> </a:t>
            </a:r>
            <a:r>
              <a:rPr lang="ru-RU" sz="2400" b="1" dirty="0" err="1"/>
              <a:t>відчути</a:t>
            </a:r>
            <a:r>
              <a:rPr lang="ru-RU" sz="2400" b="1" dirty="0"/>
              <a:t> себе </a:t>
            </a:r>
            <a:r>
              <a:rPr lang="ru-RU" sz="2400" b="1" dirty="0" err="1"/>
              <a:t>переможцем</a:t>
            </a:r>
            <a:r>
              <a:rPr lang="ru-RU" sz="2400" b="1" dirty="0"/>
              <a:t> у </a:t>
            </a:r>
            <a:r>
              <a:rPr lang="ru-RU" sz="2400" b="1" dirty="0" err="1"/>
              <a:t>досягненні</a:t>
            </a:r>
            <a:r>
              <a:rPr lang="ru-RU" sz="2400" b="1" dirty="0"/>
              <a:t> </a:t>
            </a:r>
            <a:r>
              <a:rPr lang="ru-RU" sz="2400" b="1" dirty="0" err="1"/>
              <a:t>поставленого</a:t>
            </a:r>
            <a:r>
              <a:rPr lang="ru-RU" sz="2400" b="1" dirty="0"/>
              <a:t> результату</a:t>
            </a:r>
            <a:r>
              <a:rPr lang="ru-RU" sz="2400" b="1" dirty="0" smtClean="0"/>
              <a:t>);</a:t>
            </a:r>
            <a:r>
              <a:rPr lang="ru-RU" sz="2400" dirty="0"/>
              <a:t> </a:t>
            </a:r>
            <a:r>
              <a:rPr lang="ru-RU" sz="2400" b="1" dirty="0" err="1"/>
              <a:t>розвивається</a:t>
            </a:r>
            <a:r>
              <a:rPr lang="ru-RU" sz="2400" b="1" dirty="0"/>
              <a:t> </a:t>
            </a:r>
            <a:r>
              <a:rPr lang="ru-RU" sz="2400" b="1" dirty="0" err="1"/>
              <a:t>дрібна</a:t>
            </a:r>
            <a:r>
              <a:rPr lang="ru-RU" sz="2400" b="1" dirty="0"/>
              <a:t> моторика (яка, в свою </a:t>
            </a:r>
            <a:r>
              <a:rPr lang="ru-RU" sz="2400" b="1" dirty="0" err="1"/>
              <a:t>чергу</a:t>
            </a:r>
            <a:r>
              <a:rPr lang="ru-RU" sz="2400" b="1" dirty="0"/>
              <a:t>, </a:t>
            </a:r>
            <a:r>
              <a:rPr lang="ru-RU" sz="2400" b="1" dirty="0" err="1"/>
              <a:t>впливає</a:t>
            </a:r>
            <a:r>
              <a:rPr lang="ru-RU" sz="2400" b="1" dirty="0"/>
              <a:t> на </a:t>
            </a:r>
            <a:r>
              <a:rPr lang="ru-RU" sz="2400" b="1" dirty="0" err="1"/>
              <a:t>розвиток</a:t>
            </a:r>
            <a:r>
              <a:rPr lang="ru-RU" sz="2400" b="1" dirty="0"/>
              <a:t> </a:t>
            </a:r>
            <a:r>
              <a:rPr lang="ru-RU" sz="2400" b="1" dirty="0" err="1"/>
              <a:t>міжпівкульних</a:t>
            </a:r>
            <a:r>
              <a:rPr lang="ru-RU" sz="2400" b="1" dirty="0"/>
              <a:t> </a:t>
            </a:r>
            <a:r>
              <a:rPr lang="ru-RU" sz="2400" b="1" dirty="0" err="1"/>
              <a:t>зв’язків</a:t>
            </a:r>
            <a:r>
              <a:rPr lang="ru-RU" sz="2400" b="1" dirty="0"/>
              <a:t>);</a:t>
            </a:r>
          </a:p>
          <a:p>
            <a:r>
              <a:rPr lang="ru-RU" sz="2400" b="1" dirty="0" err="1"/>
              <a:t>тренується</a:t>
            </a:r>
            <a:r>
              <a:rPr lang="ru-RU" sz="2400" b="1" dirty="0"/>
              <a:t> </a:t>
            </a:r>
            <a:r>
              <a:rPr lang="ru-RU" sz="2400" b="1" dirty="0" err="1"/>
              <a:t>пам’ять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логічне</a:t>
            </a:r>
            <a:r>
              <a:rPr lang="ru-RU" sz="2400" b="1" dirty="0"/>
              <a:t> </a:t>
            </a:r>
            <a:r>
              <a:rPr lang="ru-RU" sz="2400" b="1" dirty="0" err="1"/>
              <a:t>мислення</a:t>
            </a:r>
            <a:r>
              <a:rPr lang="ru-RU" sz="2400" b="1" dirty="0"/>
              <a:t>;</a:t>
            </a:r>
          </a:p>
          <a:p>
            <a:r>
              <a:rPr lang="ru-RU" sz="2400" b="1" dirty="0" err="1"/>
              <a:t>виявляються</a:t>
            </a:r>
            <a:r>
              <a:rPr lang="ru-RU" sz="2400" b="1" dirty="0"/>
              <a:t> </a:t>
            </a:r>
            <a:r>
              <a:rPr lang="ru-RU" sz="2400" b="1" dirty="0" err="1"/>
              <a:t>здібності</a:t>
            </a:r>
            <a:r>
              <a:rPr lang="ru-RU" sz="2400" b="1" dirty="0"/>
              <a:t> до нестандартного </a:t>
            </a:r>
            <a:r>
              <a:rPr lang="ru-RU" sz="2400" b="1" dirty="0" err="1" smtClean="0"/>
              <a:t>рішення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endParaRPr lang="ru-RU" sz="2400" b="1" dirty="0"/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92971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Легкі</a:t>
            </a:r>
            <a:r>
              <a:rPr lang="ru-RU" sz="2400" b="1" dirty="0" smtClean="0"/>
              <a:t> </a:t>
            </a:r>
            <a:r>
              <a:rPr lang="ru-RU" sz="2400" b="1" dirty="0" err="1"/>
              <a:t>вироби</a:t>
            </a: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орігамі</a:t>
            </a:r>
            <a:r>
              <a:rPr lang="ru-RU" sz="2400" b="1" dirty="0" smtClean="0"/>
              <a:t>  </a:t>
            </a:r>
            <a:r>
              <a:rPr lang="ru-RU" sz="2400" b="1" dirty="0" err="1"/>
              <a:t>викличуть</a:t>
            </a:r>
            <a:r>
              <a:rPr lang="ru-RU" sz="2400" b="1" dirty="0"/>
              <a:t> </a:t>
            </a:r>
            <a:r>
              <a:rPr lang="ru-RU" sz="2400" b="1" dirty="0" err="1"/>
              <a:t>більший</a:t>
            </a:r>
            <a:r>
              <a:rPr lang="ru-RU" sz="2400" b="1" dirty="0"/>
              <a:t> </a:t>
            </a:r>
            <a:r>
              <a:rPr lang="ru-RU" sz="2400" b="1" dirty="0" err="1"/>
              <a:t>інтерес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радість</a:t>
            </a:r>
            <a:r>
              <a:rPr lang="ru-RU" sz="2400" b="1" dirty="0"/>
              <a:t> </a:t>
            </a:r>
            <a:r>
              <a:rPr lang="ru-RU" sz="2400" b="1" dirty="0" err="1"/>
              <a:t>з</a:t>
            </a:r>
            <a:r>
              <a:rPr lang="ru-RU" sz="2400" b="1" dirty="0"/>
              <a:t> боку </a:t>
            </a:r>
            <a:r>
              <a:rPr lang="ru-RU" sz="2400" b="1" dirty="0" err="1"/>
              <a:t>дитини</a:t>
            </a:r>
            <a:r>
              <a:rPr lang="ru-RU" sz="2400" b="1" dirty="0"/>
              <a:t>,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будуть</a:t>
            </a:r>
            <a:r>
              <a:rPr lang="ru-RU" sz="2400" b="1" dirty="0"/>
              <a:t> </a:t>
            </a:r>
            <a:r>
              <a:rPr lang="ru-RU" sz="2400" b="1" dirty="0" err="1"/>
              <a:t>виглядати</a:t>
            </a:r>
            <a:r>
              <a:rPr lang="ru-RU" sz="2400" b="1" dirty="0"/>
              <a:t> як </a:t>
            </a:r>
            <a:r>
              <a:rPr lang="ru-RU" sz="2400" b="1" dirty="0" err="1"/>
              <a:t>відомі</a:t>
            </a:r>
            <a:r>
              <a:rPr lang="ru-RU" sz="2400" b="1" dirty="0"/>
              <a:t> </a:t>
            </a:r>
            <a:r>
              <a:rPr lang="ru-RU" sz="2400" b="1" dirty="0" err="1"/>
              <a:t>йому</a:t>
            </a:r>
            <a:r>
              <a:rPr lang="ru-RU" sz="2400" b="1" dirty="0"/>
              <a:t> </a:t>
            </a:r>
            <a:r>
              <a:rPr lang="ru-RU" sz="2400" b="1" dirty="0" err="1"/>
              <a:t>тварини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рослини</a:t>
            </a:r>
            <a:r>
              <a:rPr lang="ru-RU" sz="2400" b="1" dirty="0"/>
              <a:t>.</a:t>
            </a:r>
          </a:p>
          <a:p>
            <a:r>
              <a:rPr lang="ru-RU" sz="2400" b="1" dirty="0" err="1"/>
              <a:t>Вибирати</a:t>
            </a:r>
            <a:r>
              <a:rPr lang="ru-RU" sz="2400" b="1" dirty="0"/>
              <a:t> шаблон </a:t>
            </a:r>
            <a:r>
              <a:rPr lang="ru-RU" sz="2400" b="1" dirty="0" err="1"/>
              <a:t>рекомендується</a:t>
            </a:r>
            <a:r>
              <a:rPr lang="ru-RU" sz="2400" b="1" dirty="0"/>
              <a:t> </a:t>
            </a:r>
            <a:r>
              <a:rPr lang="ru-RU" sz="2400" b="1" dirty="0" err="1"/>
              <a:t>спільно</a:t>
            </a:r>
            <a:r>
              <a:rPr lang="ru-RU" sz="2400" b="1" dirty="0"/>
              <a:t>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юним</a:t>
            </a:r>
            <a:r>
              <a:rPr lang="ru-RU" sz="2400" b="1" dirty="0"/>
              <a:t> </a:t>
            </a:r>
            <a:r>
              <a:rPr lang="ru-RU" sz="2400" b="1" dirty="0" err="1"/>
              <a:t>творцем</a:t>
            </a:r>
            <a:r>
              <a:rPr lang="ru-RU" sz="2400" b="1" dirty="0"/>
              <a:t>, </a:t>
            </a:r>
            <a:r>
              <a:rPr lang="ru-RU" sz="2400" b="1" dirty="0" err="1"/>
              <a:t>надаючи</a:t>
            </a:r>
            <a:r>
              <a:rPr lang="ru-RU" sz="2400" b="1" dirty="0"/>
              <a:t> </a:t>
            </a:r>
            <a:r>
              <a:rPr lang="ru-RU" sz="2400" b="1" dirty="0" err="1"/>
              <a:t>йому</a:t>
            </a:r>
            <a:r>
              <a:rPr lang="ru-RU" sz="2400" b="1" dirty="0"/>
              <a:t> право на </a:t>
            </a:r>
            <a:r>
              <a:rPr lang="ru-RU" sz="2400" b="1" dirty="0" err="1"/>
              <a:t>прийняття</a:t>
            </a:r>
            <a:r>
              <a:rPr lang="ru-RU" sz="2400" b="1" dirty="0"/>
              <a:t> остаточного </a:t>
            </a:r>
            <a:r>
              <a:rPr lang="ru-RU" sz="2400" b="1" dirty="0" err="1"/>
              <a:t>рішення</a:t>
            </a:r>
            <a:r>
              <a:rPr lang="ru-RU" sz="2400" b="1" dirty="0" smtClean="0"/>
              <a:t>.</a:t>
            </a:r>
            <a:r>
              <a:rPr lang="ru-RU" sz="2400" b="1" dirty="0"/>
              <a:t> </a:t>
            </a:r>
            <a:r>
              <a:rPr lang="ru-RU" sz="2400" b="1" dirty="0" err="1" smtClean="0"/>
              <a:t>Працювати</a:t>
            </a:r>
            <a:r>
              <a:rPr lang="ru-RU" sz="2400" b="1" dirty="0" smtClean="0"/>
              <a:t> </a:t>
            </a:r>
            <a:r>
              <a:rPr lang="ru-RU" sz="2400" b="1" dirty="0" err="1"/>
              <a:t>з</a:t>
            </a:r>
            <a:r>
              <a:rPr lang="ru-RU" sz="2400" b="1" dirty="0"/>
              <a:t> </a:t>
            </a:r>
            <a:r>
              <a:rPr lang="ru-RU" sz="2400" b="1" dirty="0" err="1"/>
              <a:t>папером</a:t>
            </a:r>
            <a:r>
              <a:rPr lang="ru-RU" sz="2400" b="1" dirty="0"/>
              <a:t> </a:t>
            </a:r>
            <a:r>
              <a:rPr lang="ru-RU" sz="2400" b="1" dirty="0" err="1"/>
              <a:t>слід</a:t>
            </a:r>
            <a:r>
              <a:rPr lang="ru-RU" sz="2400" b="1" dirty="0"/>
              <a:t> </a:t>
            </a:r>
            <a:r>
              <a:rPr lang="ru-RU" sz="2400" b="1" dirty="0" err="1"/>
              <a:t>тільки</a:t>
            </a:r>
            <a:r>
              <a:rPr lang="ru-RU" sz="2400" b="1" dirty="0"/>
              <a:t> за </a:t>
            </a:r>
            <a:r>
              <a:rPr lang="ru-RU" sz="2400" b="1" dirty="0" err="1"/>
              <a:t>умови</a:t>
            </a:r>
            <a:r>
              <a:rPr lang="ru-RU" sz="2400" b="1" dirty="0"/>
              <a:t> </a:t>
            </a:r>
            <a:r>
              <a:rPr lang="ru-RU" sz="2400" b="1" dirty="0" err="1"/>
              <a:t>наявності</a:t>
            </a:r>
            <a:r>
              <a:rPr lang="ru-RU" sz="2400" b="1" dirty="0"/>
              <a:t> гарного настрою </a:t>
            </a:r>
            <a:r>
              <a:rPr lang="ru-RU" sz="2400" b="1" dirty="0" err="1"/>
              <a:t>малюка</a:t>
            </a:r>
            <a:r>
              <a:rPr lang="ru-RU" sz="2400" b="1" dirty="0"/>
              <a:t>. Не </a:t>
            </a:r>
            <a:r>
              <a:rPr lang="ru-RU" sz="2400" b="1" dirty="0" err="1"/>
              <a:t>рекомендується</a:t>
            </a:r>
            <a:r>
              <a:rPr lang="ru-RU" sz="2400" b="1" dirty="0"/>
              <a:t> </a:t>
            </a:r>
            <a:r>
              <a:rPr lang="ru-RU" sz="2400" b="1" dirty="0" err="1"/>
              <a:t>примушувати</a:t>
            </a:r>
            <a:r>
              <a:rPr lang="ru-RU" sz="2400" b="1" dirty="0"/>
              <a:t>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робити</a:t>
            </a:r>
            <a:r>
              <a:rPr lang="ru-RU" sz="2400" b="1" dirty="0"/>
              <a:t> </a:t>
            </a:r>
            <a:r>
              <a:rPr lang="ru-RU" sz="2400" b="1" dirty="0" err="1"/>
              <a:t>поробки</a:t>
            </a:r>
            <a:r>
              <a:rPr lang="ru-RU" sz="2400" b="1" dirty="0"/>
              <a:t>.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призвести</a:t>
            </a:r>
            <a:r>
              <a:rPr lang="ru-RU" sz="2400" b="1" dirty="0"/>
              <a:t> не </a:t>
            </a:r>
            <a:r>
              <a:rPr lang="ru-RU" sz="2400" b="1" dirty="0" err="1"/>
              <a:t>тільки</a:t>
            </a:r>
            <a:r>
              <a:rPr lang="ru-RU" sz="2400" b="1" dirty="0"/>
              <a:t> до </a:t>
            </a:r>
            <a:r>
              <a:rPr lang="ru-RU" sz="2400" b="1" dirty="0" err="1"/>
              <a:t>агресивності</a:t>
            </a:r>
            <a:r>
              <a:rPr lang="ru-RU" sz="2400" b="1" dirty="0"/>
              <a:t>, </a:t>
            </a:r>
            <a:r>
              <a:rPr lang="ru-RU" sz="2400" b="1" dirty="0" err="1"/>
              <a:t>але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формування</a:t>
            </a:r>
            <a:r>
              <a:rPr lang="ru-RU" sz="2400" b="1" dirty="0"/>
              <a:t> у </a:t>
            </a:r>
            <a:r>
              <a:rPr lang="ru-RU" sz="2400" b="1" dirty="0" err="1"/>
              <a:t>нього</a:t>
            </a:r>
            <a:r>
              <a:rPr lang="ru-RU" sz="2400" b="1" dirty="0"/>
              <a:t> </a:t>
            </a:r>
            <a:r>
              <a:rPr lang="ru-RU" sz="2400" b="1" dirty="0" err="1"/>
              <a:t>внутрішнього</a:t>
            </a:r>
            <a:r>
              <a:rPr lang="ru-RU" sz="2400" b="1" dirty="0"/>
              <a:t> протесту до занять </a:t>
            </a:r>
            <a:r>
              <a:rPr lang="ru-RU" sz="2400" b="1" dirty="0" err="1"/>
              <a:t>творчістю</a:t>
            </a:r>
            <a:r>
              <a:rPr lang="ru-RU" sz="2400" b="1" dirty="0"/>
              <a:t>, особливо разом </a:t>
            </a:r>
            <a:r>
              <a:rPr lang="ru-RU" sz="2400" b="1" dirty="0" err="1"/>
              <a:t>з</a:t>
            </a:r>
            <a:r>
              <a:rPr lang="ru-RU" sz="2400" b="1" dirty="0"/>
              <a:t> батьками</a:t>
            </a:r>
            <a:r>
              <a:rPr lang="ru-RU" sz="2400" b="1" dirty="0" smtClean="0"/>
              <a:t>.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створення</a:t>
            </a:r>
            <a:r>
              <a:rPr lang="ru-RU" sz="2400" b="1" dirty="0"/>
              <a:t> </a:t>
            </a:r>
            <a:r>
              <a:rPr lang="ru-RU" sz="2400" b="1" dirty="0" err="1"/>
              <a:t>вироби</a:t>
            </a:r>
            <a:r>
              <a:rPr lang="ru-RU" sz="2400" b="1" dirty="0"/>
              <a:t> стало для </a:t>
            </a:r>
            <a:r>
              <a:rPr lang="ru-RU" sz="2400" b="1" dirty="0" err="1"/>
              <a:t>малюка</a:t>
            </a:r>
            <a:r>
              <a:rPr lang="ru-RU" sz="2400" b="1" dirty="0"/>
              <a:t> </a:t>
            </a:r>
            <a:r>
              <a:rPr lang="ru-RU" sz="2400" b="1" dirty="0" err="1"/>
              <a:t>приємним</a:t>
            </a:r>
            <a:r>
              <a:rPr lang="ru-RU" sz="2400" b="1" dirty="0"/>
              <a:t> </a:t>
            </a:r>
            <a:r>
              <a:rPr lang="ru-RU" sz="2400" b="1" dirty="0" err="1"/>
              <a:t>проведенням</a:t>
            </a:r>
            <a:r>
              <a:rPr lang="ru-RU" sz="2400" b="1" dirty="0"/>
              <a:t> часу, </a:t>
            </a:r>
            <a:r>
              <a:rPr lang="ru-RU" sz="2400" b="1" dirty="0" err="1"/>
              <a:t>дорослому</a:t>
            </a:r>
            <a:r>
              <a:rPr lang="ru-RU" sz="2400" b="1" dirty="0"/>
              <a:t> </a:t>
            </a:r>
            <a:r>
              <a:rPr lang="ru-RU" sz="2400" b="1" dirty="0" err="1"/>
              <a:t>слід</a:t>
            </a:r>
            <a:r>
              <a:rPr lang="ru-RU" sz="2400" b="1" dirty="0"/>
              <a:t> грамотно </a:t>
            </a:r>
            <a:r>
              <a:rPr lang="ru-RU" sz="2400" b="1" dirty="0" err="1"/>
              <a:t>організувати</a:t>
            </a:r>
            <a:r>
              <a:rPr lang="ru-RU" sz="2400" b="1" dirty="0"/>
              <a:t> весь </a:t>
            </a:r>
            <a:r>
              <a:rPr lang="ru-RU" sz="2400" b="1" dirty="0" err="1"/>
              <a:t>робочий</a:t>
            </a:r>
            <a:r>
              <a:rPr lang="ru-RU" sz="2400" b="1" dirty="0"/>
              <a:t> </a:t>
            </a:r>
            <a:r>
              <a:rPr lang="ru-RU" sz="2400" b="1" dirty="0" err="1"/>
              <a:t>процес</a:t>
            </a:r>
            <a:r>
              <a:rPr lang="ru-RU" sz="2400" b="1" dirty="0" smtClean="0"/>
              <a:t>:</a:t>
            </a:r>
            <a:r>
              <a:rPr lang="ru-RU" sz="2400" b="1" dirty="0"/>
              <a:t> </a:t>
            </a:r>
          </a:p>
          <a:p>
            <a:r>
              <a:rPr lang="ru-RU" sz="2400" b="1" dirty="0" err="1"/>
              <a:t>Очистити</a:t>
            </a:r>
            <a:r>
              <a:rPr lang="ru-RU" sz="2400" b="1" dirty="0"/>
              <a:t> </a:t>
            </a:r>
            <a:r>
              <a:rPr lang="ru-RU" sz="2400" b="1" dirty="0" err="1"/>
              <a:t>робочу</a:t>
            </a:r>
            <a:r>
              <a:rPr lang="ru-RU" sz="2400" b="1" dirty="0"/>
              <a:t> </a:t>
            </a:r>
            <a:r>
              <a:rPr lang="ru-RU" sz="2400" b="1" dirty="0" err="1"/>
              <a:t>поверхню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зайвих</a:t>
            </a:r>
            <a:r>
              <a:rPr lang="ru-RU" sz="2400" b="1" dirty="0"/>
              <a:t> </a:t>
            </a:r>
            <a:r>
              <a:rPr lang="ru-RU" sz="2400" b="1" dirty="0" err="1"/>
              <a:t>предметів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можуть</a:t>
            </a:r>
            <a:r>
              <a:rPr lang="ru-RU" sz="2400" b="1" dirty="0"/>
              <a:t> </a:t>
            </a:r>
            <a:r>
              <a:rPr lang="ru-RU" sz="2400" b="1" dirty="0" err="1"/>
              <a:t>відволікати</a:t>
            </a:r>
            <a:r>
              <a:rPr lang="ru-RU" sz="2400" b="1" dirty="0"/>
              <a:t> </a:t>
            </a:r>
            <a:r>
              <a:rPr lang="ru-RU" sz="2400" b="1" dirty="0" err="1"/>
              <a:t>дитину</a:t>
            </a:r>
            <a:r>
              <a:rPr lang="ru-RU" sz="2400" b="1" dirty="0"/>
              <a:t>.</a:t>
            </a:r>
          </a:p>
          <a:p>
            <a:r>
              <a:rPr lang="ru-RU" sz="2400" b="1" dirty="0" err="1"/>
              <a:t>Забезпечити</a:t>
            </a:r>
            <a:r>
              <a:rPr lang="ru-RU" sz="2400" b="1" dirty="0"/>
              <a:t> доступ </a:t>
            </a:r>
            <a:r>
              <a:rPr lang="ru-RU" sz="2400" b="1" dirty="0" err="1"/>
              <a:t>достатньої</a:t>
            </a:r>
            <a:r>
              <a:rPr lang="ru-RU" sz="2400" b="1" dirty="0"/>
              <a:t> </a:t>
            </a:r>
            <a:r>
              <a:rPr lang="ru-RU" sz="2400" b="1" dirty="0" err="1"/>
              <a:t>кількості</a:t>
            </a:r>
            <a:r>
              <a:rPr lang="ru-RU" sz="2400" b="1" dirty="0"/>
              <a:t> </a:t>
            </a:r>
            <a:r>
              <a:rPr lang="ru-RU" sz="2400" b="1" dirty="0" err="1"/>
              <a:t>світла</a:t>
            </a:r>
            <a:r>
              <a:rPr lang="ru-RU" sz="2400" b="1" dirty="0"/>
              <a:t> до столу.</a:t>
            </a:r>
          </a:p>
          <a:p>
            <a:r>
              <a:rPr lang="ru-RU" sz="2400" b="1" dirty="0" err="1"/>
              <a:t>Підготувати</a:t>
            </a:r>
            <a:r>
              <a:rPr lang="ru-RU" sz="2400" b="1" dirty="0"/>
              <a:t> </a:t>
            </a:r>
            <a:r>
              <a:rPr lang="ru-RU" sz="2400" b="1" dirty="0" err="1"/>
              <a:t>кілька</a:t>
            </a:r>
            <a:r>
              <a:rPr lang="ru-RU" sz="2400" b="1" dirty="0"/>
              <a:t> </a:t>
            </a:r>
            <a:r>
              <a:rPr lang="ru-RU" sz="2400" b="1" dirty="0" err="1"/>
              <a:t>видів</a:t>
            </a:r>
            <a:r>
              <a:rPr lang="ru-RU" sz="2400" b="1" dirty="0"/>
              <a:t> </a:t>
            </a:r>
            <a:r>
              <a:rPr lang="ru-RU" sz="2400" b="1" dirty="0" err="1"/>
              <a:t>паперу</a:t>
            </a:r>
            <a:r>
              <a:rPr lang="ru-RU" sz="2400" b="1" dirty="0"/>
              <a:t> </a:t>
            </a:r>
            <a:r>
              <a:rPr lang="ru-RU" sz="2400" b="1" dirty="0" err="1"/>
              <a:t>різних</a:t>
            </a:r>
            <a:r>
              <a:rPr lang="ru-RU" sz="2400" b="1" dirty="0"/>
              <a:t> </a:t>
            </a:r>
            <a:r>
              <a:rPr lang="ru-RU" sz="2400" b="1" dirty="0" err="1"/>
              <a:t>кольорів</a:t>
            </a:r>
            <a:r>
              <a:rPr lang="ru-RU" sz="2400" b="1" dirty="0"/>
              <a:t>, </a:t>
            </a:r>
            <a:r>
              <a:rPr lang="ru-RU" sz="2400" b="1" dirty="0" err="1"/>
              <a:t>ножиці</a:t>
            </a:r>
            <a:r>
              <a:rPr lang="ru-RU" sz="2400" b="1" dirty="0"/>
              <a:t>, </a:t>
            </a:r>
            <a:r>
              <a:rPr lang="ru-RU" sz="2400" b="1" dirty="0" err="1"/>
              <a:t>олівці</a:t>
            </a:r>
            <a:r>
              <a:rPr lang="ru-RU" sz="2400" b="1" dirty="0"/>
              <a:t> </a:t>
            </a:r>
            <a:r>
              <a:rPr lang="ru-RU" sz="2400" b="1" dirty="0" err="1"/>
              <a:t>і</a:t>
            </a:r>
            <a:r>
              <a:rPr lang="ru-RU" sz="2400" b="1" dirty="0"/>
              <a:t> </a:t>
            </a:r>
            <a:r>
              <a:rPr lang="ru-RU" sz="2400" b="1" dirty="0" err="1"/>
              <a:t>гумка</a:t>
            </a:r>
            <a:r>
              <a:rPr lang="ru-RU" sz="2400" b="1" dirty="0"/>
              <a:t>.</a:t>
            </a:r>
          </a:p>
          <a:p>
            <a:endParaRPr lang="ru-RU" sz="2400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Легкі вироби своїми руками з паперу, картону для дітей. Як швидко робити  цікаві орігамі покроково з фото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28596" y="714355"/>
            <a:ext cx="8215370" cy="5394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Оригами для детей 6-7 лет схемы – Фото Креативные иде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8001056" cy="5115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12 ідей зробити легке орігамі для дітей. [Орігамі тварини легко]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38205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План роботи творчої майстерні старшої групи &quot;Чарівні перетворення&quot; на  2015-2016 н. р. - 20 Вересня 2015 - Дошкільний навчальний заклад &quot;Веселк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7858180" cy="5893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Papierová Veľká noc: Origami zajačik (3x) | CreaMia B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836067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ree download wallpapers Aqua Blue Wallpapers [1600x1200] for your Desktop,  Mobile &amp; Tablet | Explore 75+ Blue Wallpaper Background | Dark Blue  Background Wallpaper, Blue HD Wallpaper, Blue Abstract Wall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Орігамі із серветок: красиві ідеї і техніки виконання. Ідеї  \u200b\u200bприкраси столу виробами в техніці орігамі Орігамі з паперових  серветок своїми ру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8510777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205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3</cp:revision>
  <dcterms:created xsi:type="dcterms:W3CDTF">2021-03-24T16:37:15Z</dcterms:created>
  <dcterms:modified xsi:type="dcterms:W3CDTF">2022-12-24T13:35:05Z</dcterms:modified>
</cp:coreProperties>
</file>