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75" r:id="rId4"/>
    <p:sldId id="274" r:id="rId5"/>
    <p:sldId id="273" r:id="rId6"/>
    <p:sldId id="272" r:id="rId7"/>
    <p:sldId id="271" r:id="rId8"/>
    <p:sldId id="270" r:id="rId9"/>
    <p:sldId id="269" r:id="rId10"/>
    <p:sldId id="268" r:id="rId11"/>
    <p:sldId id="267" r:id="rId12"/>
    <p:sldId id="266" r:id="rId13"/>
    <p:sldId id="265" r:id="rId14"/>
    <p:sldId id="264" r:id="rId15"/>
    <p:sldId id="263" r:id="rId16"/>
    <p:sldId id="261" r:id="rId17"/>
    <p:sldId id="260" r:id="rId18"/>
    <p:sldId id="259" r:id="rId19"/>
    <p:sldId id="258" r:id="rId20"/>
    <p:sldId id="257" r:id="rId21"/>
    <p:sldId id="277" r:id="rId22"/>
    <p:sldId id="280" r:id="rId23"/>
    <p:sldId id="279" r:id="rId24"/>
    <p:sldId id="278" r:id="rId25"/>
    <p:sldId id="282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7948-6E0F-441E-90B7-241172849B94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0B79-5B04-45A8-BF18-0615B003C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7948-6E0F-441E-90B7-241172849B94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0B79-5B04-45A8-BF18-0615B003C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7948-6E0F-441E-90B7-241172849B94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0B79-5B04-45A8-BF18-0615B003C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7948-6E0F-441E-90B7-241172849B94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0B79-5B04-45A8-BF18-0615B003C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7948-6E0F-441E-90B7-241172849B94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0B79-5B04-45A8-BF18-0615B003C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7948-6E0F-441E-90B7-241172849B94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0B79-5B04-45A8-BF18-0615B003C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7948-6E0F-441E-90B7-241172849B94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0B79-5B04-45A8-BF18-0615B003C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7948-6E0F-441E-90B7-241172849B94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0B79-5B04-45A8-BF18-0615B003C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7948-6E0F-441E-90B7-241172849B94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0B79-5B04-45A8-BF18-0615B003C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7948-6E0F-441E-90B7-241172849B94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0B79-5B04-45A8-BF18-0615B003C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87948-6E0F-441E-90B7-241172849B94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0B79-5B04-45A8-BF18-0615B003C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87948-6E0F-441E-90B7-241172849B94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80B79-5B04-45A8-BF18-0615B003C7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Номер картинки 4 для узоры цветов. Только лучшие картинки для Ва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3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785794"/>
            <a:ext cx="75745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Подарункові коробочки </a:t>
            </a:r>
          </a:p>
          <a:p>
            <a:pPr algn="ctr"/>
            <a:r>
              <a:rPr lang="uk-UA" sz="54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своїми руками</a:t>
            </a:r>
            <a:endParaRPr lang="ru-RU" sz="5400" b="1" cap="none" spc="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1506" name="Picture 2" descr="Идеи подарков ручной работы, рукоделие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 rot="20947754">
            <a:off x="285720" y="2786058"/>
            <a:ext cx="3357586" cy="3357587"/>
          </a:xfrm>
          <a:prstGeom prst="roundRect">
            <a:avLst/>
          </a:prstGeom>
          <a:noFill/>
        </p:spPr>
      </p:pic>
      <p:pic>
        <p:nvPicPr>
          <p:cNvPr id="21508" name="Picture 4" descr="#Butterfly inspired #wedding favor, purple butterfly bomboniere from www.violet-bg.com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 t="11943" r="1482"/>
          <a:stretch>
            <a:fillRect/>
          </a:stretch>
        </p:blipFill>
        <p:spPr bwMode="auto">
          <a:xfrm rot="1111769">
            <a:off x="5720633" y="2980566"/>
            <a:ext cx="2943450" cy="3500462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Номер картинки 4 для узоры цветов. Только лучшие картинки для Ва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" y="0"/>
            <a:ext cx="9144023" cy="6858000"/>
          </a:xfrm>
          <a:prstGeom prst="rect">
            <a:avLst/>
          </a:prstGeom>
          <a:noFill/>
        </p:spPr>
      </p:pic>
      <p:pic>
        <p:nvPicPr>
          <p:cNvPr id="12290" name="Picture 2" descr="Origami paper milk box/How to make paper milk box/DIY School project -  YouTube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357158" y="928670"/>
            <a:ext cx="8429684" cy="4741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Номер картинки 4 для узоры цветов. Только лучшие картинки для Ва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" y="0"/>
            <a:ext cx="9144023" cy="6858000"/>
          </a:xfrm>
          <a:prstGeom prst="rect">
            <a:avLst/>
          </a:prstGeom>
          <a:noFill/>
        </p:spPr>
      </p:pic>
      <p:pic>
        <p:nvPicPr>
          <p:cNvPr id="11266" name="Picture 2" descr="Коробочка своими руками: делаем с профессионалами оригинальные модели (125  фото и видео)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 l="16807" t="1401" r="4761" b="4761"/>
          <a:stretch>
            <a:fillRect/>
          </a:stretch>
        </p:blipFill>
        <p:spPr bwMode="auto">
          <a:xfrm>
            <a:off x="214282" y="1000108"/>
            <a:ext cx="4000528" cy="4786346"/>
          </a:xfrm>
          <a:prstGeom prst="rect">
            <a:avLst/>
          </a:prstGeom>
          <a:noFill/>
        </p:spPr>
      </p:pic>
      <p:pic>
        <p:nvPicPr>
          <p:cNvPr id="11268" name="Picture 4" descr="Виготовлення весільних бонбоньєрок: чудова бізнес-ідея для початківців —  Бізнес-Схід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 l="7450" r="8112"/>
          <a:stretch>
            <a:fillRect/>
          </a:stretch>
        </p:blipFill>
        <p:spPr bwMode="auto">
          <a:xfrm>
            <a:off x="4500562" y="1071546"/>
            <a:ext cx="4429156" cy="4695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Номер картинки 4 для узоры цветов. Только лучшие картинки для Ва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" y="0"/>
            <a:ext cx="9144023" cy="6858000"/>
          </a:xfrm>
          <a:prstGeom prst="rect">
            <a:avLst/>
          </a:prstGeom>
          <a:noFill/>
        </p:spPr>
      </p:pic>
      <p:pic>
        <p:nvPicPr>
          <p:cNvPr id="10242" name="Picture 2" descr="Упаковка подарка. Шаблоны. Подарки своими руками. Поделки. | Подарки своими  руками, Коробки своими руками, Упаковка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l="6649" t="798" r="5584" b="75863"/>
          <a:stretch>
            <a:fillRect/>
          </a:stretch>
        </p:blipFill>
        <p:spPr bwMode="auto">
          <a:xfrm>
            <a:off x="428596" y="1142984"/>
            <a:ext cx="8155517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Номер картинки 4 для узоры цветов. Только лучшие картинки для Ва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" y="0"/>
            <a:ext cx="9144023" cy="6858000"/>
          </a:xfrm>
          <a:prstGeom prst="rect">
            <a:avLst/>
          </a:prstGeom>
          <a:noFill/>
        </p:spPr>
      </p:pic>
      <p:pic>
        <p:nvPicPr>
          <p:cNvPr id="9218" name="Picture 2" descr="Новогодние подарочные коробочки. Обсуждение на LiveInternet - Российский  Сервис Онлайн-Дневников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214282" y="500042"/>
            <a:ext cx="8715436" cy="5822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Номер картинки 4 для узоры цветов. Только лучшие картинки для Ва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" y="0"/>
            <a:ext cx="9144023" cy="6858000"/>
          </a:xfrm>
          <a:prstGeom prst="rect">
            <a:avLst/>
          </a:prstGeom>
          <a:noFill/>
        </p:spPr>
      </p:pic>
      <p:pic>
        <p:nvPicPr>
          <p:cNvPr id="8194" name="Picture 2" descr="Як зробити коробочку з кришечкою з картону. Як зібрати коробку без скотчу.  Як зробити коробочку з кришкою - майстер-клас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l="12500" t="11118" r="21249" b="40136"/>
          <a:stretch>
            <a:fillRect/>
          </a:stretch>
        </p:blipFill>
        <p:spPr bwMode="auto">
          <a:xfrm>
            <a:off x="285720" y="1357297"/>
            <a:ext cx="4286280" cy="4609773"/>
          </a:xfrm>
          <a:prstGeom prst="rect">
            <a:avLst/>
          </a:prstGeom>
          <a:noFill/>
        </p:spPr>
      </p:pic>
      <p:pic>
        <p:nvPicPr>
          <p:cNvPr id="8196" name="Picture 4" descr="Открытка-платье своими руками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 l="9231" r="9231"/>
          <a:stretch>
            <a:fillRect/>
          </a:stretch>
        </p:blipFill>
        <p:spPr bwMode="auto">
          <a:xfrm>
            <a:off x="5072066" y="1000108"/>
            <a:ext cx="3786214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Номер картинки 4 для узоры цветов. Только лучшие картинки для Ва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" y="0"/>
            <a:ext cx="9144023" cy="6858000"/>
          </a:xfrm>
          <a:prstGeom prst="rect">
            <a:avLst/>
          </a:prstGeom>
          <a:noFill/>
        </p:spPr>
      </p:pic>
      <p:pic>
        <p:nvPicPr>
          <p:cNvPr id="7170" name="Picture 2" descr="Коробочка Платье шаблон. Коробочка Платье своими руками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500034" y="1142984"/>
            <a:ext cx="8128054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Номер картинки 4 для узоры цветов. Только лучшие картинки для Ва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" y="0"/>
            <a:ext cx="9144023" cy="6858000"/>
          </a:xfrm>
          <a:prstGeom prst="rect">
            <a:avLst/>
          </a:prstGeom>
          <a:noFill/>
        </p:spPr>
      </p:pic>
      <p:pic>
        <p:nvPicPr>
          <p:cNvPr id="5122" name="Picture 2" descr="https://i.pinimg.com/564x/c2/0d/be/c20dbe1c9d86c3aaccfecd447d142b25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928662" y="785794"/>
            <a:ext cx="7143800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Номер картинки 4 для узоры цветов. Только лучшие картинки для Ва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" y="0"/>
            <a:ext cx="9144023" cy="6858000"/>
          </a:xfrm>
          <a:prstGeom prst="rect">
            <a:avLst/>
          </a:prstGeom>
          <a:noFill/>
        </p:spPr>
      </p:pic>
      <p:pic>
        <p:nvPicPr>
          <p:cNvPr id="4098" name="Picture 2" descr="Happy Monday My Blogger Friends!   Today I have a special little share for you ........ It's one that my amazing internet friend Lynn gav...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 l="9181" t="3333"/>
          <a:stretch>
            <a:fillRect/>
          </a:stretch>
        </p:blipFill>
        <p:spPr bwMode="auto">
          <a:xfrm>
            <a:off x="285720" y="1142984"/>
            <a:ext cx="4071966" cy="4774904"/>
          </a:xfrm>
          <a:prstGeom prst="rect">
            <a:avLst/>
          </a:prstGeom>
          <a:noFill/>
        </p:spPr>
      </p:pic>
      <p:pic>
        <p:nvPicPr>
          <p:cNvPr id="4100" name="Picture 4" descr="Konfi_04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4643438" y="1357298"/>
            <a:ext cx="4143402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Номер картинки 4 для узоры цветов. Только лучшие картинки для Ва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" y="0"/>
            <a:ext cx="9144023" cy="6858000"/>
          </a:xfrm>
          <a:prstGeom prst="rect">
            <a:avLst/>
          </a:prstGeom>
          <a:noFill/>
        </p:spPr>
      </p:pic>
      <p:pic>
        <p:nvPicPr>
          <p:cNvPr id="3074" name="Picture 2" descr="Sue's Stamping Stuff: The Love Bugs- Treat Mobiles!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 l="3571" r="5357" b="2897"/>
          <a:stretch>
            <a:fillRect/>
          </a:stretch>
        </p:blipFill>
        <p:spPr bwMode="auto">
          <a:xfrm>
            <a:off x="428596" y="1214422"/>
            <a:ext cx="3977668" cy="4143404"/>
          </a:xfrm>
          <a:prstGeom prst="rect">
            <a:avLst/>
          </a:prstGeom>
          <a:noFill/>
        </p:spPr>
      </p:pic>
      <p:pic>
        <p:nvPicPr>
          <p:cNvPr id="3076" name="Picture 4" descr="Valentines Heart Basket - Gift Inspiration."/>
          <p:cNvPicPr>
            <a:picLocks noChangeAspect="1" noChangeArrowheads="1"/>
          </p:cNvPicPr>
          <p:nvPr/>
        </p:nvPicPr>
        <p:blipFill>
          <a:blip r:embed="rId4"/>
          <a:srcRect l="5370" t="5172" r="5136" b="1724"/>
          <a:stretch>
            <a:fillRect/>
          </a:stretch>
        </p:blipFill>
        <p:spPr bwMode="auto">
          <a:xfrm>
            <a:off x="4714876" y="1214422"/>
            <a:ext cx="4167217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Номер картинки 4 для узоры цветов. Только лучшие картинки для Ва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" y="0"/>
            <a:ext cx="9144023" cy="6858000"/>
          </a:xfrm>
          <a:prstGeom prst="rect">
            <a:avLst/>
          </a:prstGeom>
          <a:noFill/>
        </p:spPr>
      </p:pic>
      <p:pic>
        <p:nvPicPr>
          <p:cNvPr id="2050" name="Picture 2" descr="https://i.pinimg.com/564x/2c/a2/d6/2ca2d67dd45e3a937ff463196be4ed5c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214282" y="785794"/>
            <a:ext cx="4000528" cy="5214950"/>
          </a:xfrm>
          <a:prstGeom prst="rect">
            <a:avLst/>
          </a:prstGeom>
          <a:noFill/>
        </p:spPr>
      </p:pic>
      <p:pic>
        <p:nvPicPr>
          <p:cNvPr id="2052" name="Picture 4" descr="https://i.pinimg.com/564x/bc/ce/ec/bcceecdc2c665c93abbcf3f04f236666.jpg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4572000" y="714356"/>
            <a:ext cx="4307623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Номер картинки 4 для узоры цветов. Только лучшие картинки для Ва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" y="0"/>
            <a:ext cx="9144023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214290"/>
            <a:ext cx="88582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</a:rPr>
              <a:t>Невід’ємною</a:t>
            </a:r>
            <a:r>
              <a:rPr lang="ru-RU" sz="2800" b="1" dirty="0" smtClean="0">
                <a:solidFill>
                  <a:srgbClr val="C00000"/>
                </a:solidFill>
              </a:rPr>
              <a:t> та </a:t>
            </a:r>
            <a:r>
              <a:rPr lang="ru-RU" sz="2800" b="1" dirty="0" err="1" smtClean="0">
                <a:solidFill>
                  <a:srgbClr val="C00000"/>
                </a:solidFill>
              </a:rPr>
              <a:t>важливою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частиною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подарунка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є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його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пакування</a:t>
            </a:r>
            <a:r>
              <a:rPr lang="ru-RU" sz="2800" b="1" dirty="0" smtClean="0">
                <a:solidFill>
                  <a:srgbClr val="C00000"/>
                </a:solidFill>
              </a:rPr>
              <a:t>. </a:t>
            </a:r>
            <a:r>
              <a:rPr lang="ru-RU" sz="2800" b="1" dirty="0" err="1" smtClean="0">
                <a:solidFill>
                  <a:srgbClr val="C00000"/>
                </a:solidFill>
              </a:rPr>
              <a:t>Воно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може</a:t>
            </a:r>
            <a:r>
              <a:rPr lang="ru-RU" sz="2800" b="1" dirty="0" smtClean="0">
                <a:solidFill>
                  <a:srgbClr val="C00000"/>
                </a:solidFill>
              </a:rPr>
              <a:t> бути </a:t>
            </a:r>
            <a:r>
              <a:rPr lang="ru-RU" sz="2800" b="1" dirty="0" err="1" smtClean="0">
                <a:solidFill>
                  <a:srgbClr val="C00000"/>
                </a:solidFill>
              </a:rPr>
              <a:t>елегантне</a:t>
            </a:r>
            <a:r>
              <a:rPr lang="ru-RU" sz="2800" b="1" dirty="0" smtClean="0">
                <a:solidFill>
                  <a:srgbClr val="C00000"/>
                </a:solidFill>
              </a:rPr>
              <a:t>, </a:t>
            </a:r>
            <a:r>
              <a:rPr lang="ru-RU" sz="2800" b="1" dirty="0" err="1" smtClean="0">
                <a:solidFill>
                  <a:srgbClr val="C00000"/>
                </a:solidFill>
              </a:rPr>
              <a:t>вишукане</a:t>
            </a:r>
            <a:r>
              <a:rPr lang="ru-RU" sz="2800" b="1" dirty="0" smtClean="0">
                <a:solidFill>
                  <a:srgbClr val="C00000"/>
                </a:solidFill>
              </a:rPr>
              <a:t>, </a:t>
            </a:r>
            <a:r>
              <a:rPr lang="ru-RU" sz="2800" b="1" dirty="0" err="1" smtClean="0">
                <a:solidFill>
                  <a:srgbClr val="C00000"/>
                </a:solidFill>
              </a:rPr>
              <a:t>зачаровувати</a:t>
            </a:r>
            <a:r>
              <a:rPr lang="ru-RU" sz="2800" b="1" dirty="0" smtClean="0">
                <a:solidFill>
                  <a:srgbClr val="C00000"/>
                </a:solidFill>
              </a:rPr>
              <a:t> та </a:t>
            </a:r>
            <a:r>
              <a:rPr lang="ru-RU" sz="2800" b="1" dirty="0" err="1" smtClean="0">
                <a:solidFill>
                  <a:srgbClr val="C00000"/>
                </a:solidFill>
              </a:rPr>
              <a:t>інтригувати</a:t>
            </a:r>
            <a:r>
              <a:rPr lang="ru-RU" sz="2800" b="1" dirty="0" smtClean="0">
                <a:solidFill>
                  <a:srgbClr val="C00000"/>
                </a:solidFill>
              </a:rPr>
              <a:t>. </a:t>
            </a:r>
            <a:r>
              <a:rPr lang="ru-RU" sz="2800" b="1" dirty="0" err="1" smtClean="0">
                <a:solidFill>
                  <a:srgbClr val="C00000"/>
                </a:solidFill>
              </a:rPr>
              <a:t>Гарна</a:t>
            </a:r>
            <a:r>
              <a:rPr lang="ru-RU" sz="2800" b="1" dirty="0" smtClean="0">
                <a:solidFill>
                  <a:srgbClr val="C00000"/>
                </a:solidFill>
              </a:rPr>
              <a:t> коробка – </a:t>
            </a:r>
            <a:r>
              <a:rPr lang="ru-RU" sz="2800" b="1" dirty="0" err="1" smtClean="0">
                <a:solidFill>
                  <a:srgbClr val="C00000"/>
                </a:solidFill>
              </a:rPr>
              <a:t>це</a:t>
            </a:r>
            <a:r>
              <a:rPr lang="ru-RU" sz="2800" b="1" dirty="0" smtClean="0">
                <a:solidFill>
                  <a:srgbClr val="C00000"/>
                </a:solidFill>
              </a:rPr>
              <a:t> хороший </a:t>
            </a:r>
            <a:r>
              <a:rPr lang="ru-RU" sz="2800" b="1" dirty="0" err="1" smtClean="0">
                <a:solidFill>
                  <a:srgbClr val="C00000"/>
                </a:solidFill>
              </a:rPr>
              <a:t>спосіб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справити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найкраще</a:t>
            </a:r>
            <a:r>
              <a:rPr lang="ru-RU" sz="2800" b="1" dirty="0" smtClean="0">
                <a:solidFill>
                  <a:srgbClr val="C00000"/>
                </a:solidFill>
              </a:rPr>
              <a:t> перше </a:t>
            </a:r>
            <a:r>
              <a:rPr lang="ru-RU" sz="2800" b="1" dirty="0" err="1" smtClean="0">
                <a:solidFill>
                  <a:srgbClr val="C00000"/>
                </a:solidFill>
              </a:rPr>
              <a:t>враження</a:t>
            </a:r>
            <a:r>
              <a:rPr lang="ru-RU" sz="2800" b="1" dirty="0" smtClean="0">
                <a:solidFill>
                  <a:srgbClr val="C00000"/>
                </a:solidFill>
              </a:rPr>
              <a:t> про </a:t>
            </a:r>
            <a:r>
              <a:rPr lang="ru-RU" sz="2800" b="1" dirty="0" err="1" smtClean="0">
                <a:solidFill>
                  <a:srgbClr val="C00000"/>
                </a:solidFill>
              </a:rPr>
              <a:t>подарунок</a:t>
            </a:r>
            <a:r>
              <a:rPr lang="ru-RU" sz="2800" b="1" dirty="0" smtClean="0">
                <a:solidFill>
                  <a:srgbClr val="C00000"/>
                </a:solidFill>
              </a:rPr>
              <a:t>, </a:t>
            </a:r>
            <a:r>
              <a:rPr lang="ru-RU" sz="2800" b="1" dirty="0" err="1" smtClean="0">
                <a:solidFill>
                  <a:srgbClr val="C00000"/>
                </a:solidFill>
              </a:rPr>
              <a:t>зацікавити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людину</a:t>
            </a:r>
            <a:r>
              <a:rPr lang="ru-RU" sz="2800" b="1" dirty="0" smtClean="0">
                <a:solidFill>
                  <a:srgbClr val="C00000"/>
                </a:solidFill>
              </a:rPr>
              <a:t> та </a:t>
            </a:r>
            <a:r>
              <a:rPr lang="ru-RU" sz="2800" b="1" dirty="0" err="1" smtClean="0">
                <a:solidFill>
                  <a:srgbClr val="C00000"/>
                </a:solidFill>
              </a:rPr>
              <a:t>створити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святковий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настрій</a:t>
            </a:r>
            <a:r>
              <a:rPr lang="ru-RU" sz="2800" b="1" dirty="0" smtClean="0">
                <a:solidFill>
                  <a:srgbClr val="C00000"/>
                </a:solidFill>
              </a:rPr>
              <a:t>. 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887682"/>
            <a:ext cx="85010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</a:rPr>
              <a:t>Подарункові</a:t>
            </a:r>
            <a:r>
              <a:rPr lang="ru-RU" sz="2800" b="1" dirty="0" smtClean="0">
                <a:solidFill>
                  <a:srgbClr val="C00000"/>
                </a:solidFill>
              </a:rPr>
              <a:t> </a:t>
            </a:r>
            <a:r>
              <a:rPr lang="ru-RU" sz="2800" b="1" dirty="0" smtClean="0">
                <a:solidFill>
                  <a:srgbClr val="C00000"/>
                </a:solidFill>
              </a:rPr>
              <a:t>коробочки</a:t>
            </a:r>
            <a:r>
              <a:rPr lang="ru-RU" sz="2800" b="1" dirty="0" smtClean="0">
                <a:solidFill>
                  <a:srgbClr val="C00000"/>
                </a:solidFill>
              </a:rPr>
              <a:t> </a:t>
            </a:r>
            <a:r>
              <a:rPr lang="ru-RU" sz="2800" b="1" dirty="0" err="1" smtClean="0">
                <a:solidFill>
                  <a:srgbClr val="C00000"/>
                </a:solidFill>
              </a:rPr>
              <a:t>можуть</a:t>
            </a:r>
            <a:r>
              <a:rPr lang="ru-RU" sz="2800" b="1" dirty="0" smtClean="0">
                <a:solidFill>
                  <a:srgbClr val="C00000"/>
                </a:solidFill>
              </a:rPr>
              <a:t> бути </a:t>
            </a:r>
            <a:r>
              <a:rPr lang="ru-RU" sz="2800" b="1" dirty="0" err="1" smtClean="0">
                <a:solidFill>
                  <a:srgbClr val="C00000"/>
                </a:solidFill>
              </a:rPr>
              <a:t>дуже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різними</a:t>
            </a:r>
            <a:r>
              <a:rPr lang="ru-RU" sz="2800" b="1" dirty="0" smtClean="0">
                <a:solidFill>
                  <a:srgbClr val="C00000"/>
                </a:solidFill>
              </a:rPr>
              <a:t>: </a:t>
            </a:r>
            <a:r>
              <a:rPr lang="ru-RU" sz="2800" b="1" dirty="0" err="1" smtClean="0">
                <a:solidFill>
                  <a:srgbClr val="C00000"/>
                </a:solidFill>
              </a:rPr>
              <a:t>можуть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бути</a:t>
            </a:r>
            <a:r>
              <a:rPr lang="ru-RU" sz="2800" b="1" dirty="0" smtClean="0">
                <a:solidFill>
                  <a:srgbClr val="C00000"/>
                </a:solidFill>
              </a:rPr>
              <a:t> самого </a:t>
            </a:r>
            <a:r>
              <a:rPr lang="ru-RU" sz="2800" b="1" dirty="0" err="1" smtClean="0">
                <a:solidFill>
                  <a:srgbClr val="C00000"/>
                </a:solidFill>
              </a:rPr>
              <a:t>різного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розміру</a:t>
            </a:r>
            <a:r>
              <a:rPr lang="ru-RU" sz="2800" b="1" dirty="0" smtClean="0">
                <a:solidFill>
                  <a:srgbClr val="C00000"/>
                </a:solidFill>
              </a:rPr>
              <a:t>, </a:t>
            </a:r>
            <a:r>
              <a:rPr lang="ru-RU" sz="2800" b="1" dirty="0" err="1" smtClean="0">
                <a:solidFill>
                  <a:srgbClr val="C00000"/>
                </a:solidFill>
              </a:rPr>
              <a:t>кольору</a:t>
            </a:r>
            <a:r>
              <a:rPr lang="ru-RU" sz="2800" b="1" dirty="0" smtClean="0">
                <a:solidFill>
                  <a:srgbClr val="C00000"/>
                </a:solidFill>
              </a:rPr>
              <a:t>, </a:t>
            </a:r>
            <a:r>
              <a:rPr lang="ru-RU" sz="2800" b="1" dirty="0" err="1" smtClean="0">
                <a:solidFill>
                  <a:srgbClr val="C00000"/>
                </a:solidFill>
              </a:rPr>
              <a:t>структури</a:t>
            </a:r>
            <a:r>
              <a:rPr lang="ru-RU" sz="2800" b="1" dirty="0" smtClean="0">
                <a:solidFill>
                  <a:srgbClr val="C00000"/>
                </a:solidFill>
              </a:rPr>
              <a:t>, </a:t>
            </a:r>
            <a:r>
              <a:rPr lang="ru-RU" sz="2800" b="1" dirty="0" err="1" smtClean="0">
                <a:solidFill>
                  <a:srgbClr val="C00000"/>
                </a:solidFill>
              </a:rPr>
              <a:t>конструкції</a:t>
            </a:r>
            <a:r>
              <a:rPr lang="ru-RU" sz="2800" b="1" dirty="0" smtClean="0">
                <a:solidFill>
                  <a:srgbClr val="C00000"/>
                </a:solidFill>
              </a:rPr>
              <a:t> та </a:t>
            </a:r>
            <a:r>
              <a:rPr lang="ru-RU" sz="2800" b="1" dirty="0" err="1" smtClean="0">
                <a:solidFill>
                  <a:srgbClr val="C00000"/>
                </a:solidFill>
              </a:rPr>
              <a:t>призначення</a:t>
            </a:r>
            <a:r>
              <a:rPr lang="ru-RU" sz="2800" b="1" dirty="0" smtClean="0">
                <a:solidFill>
                  <a:srgbClr val="C00000"/>
                </a:solidFill>
              </a:rPr>
              <a:t>. Вони </a:t>
            </a:r>
            <a:r>
              <a:rPr lang="ru-RU" sz="2800" b="1" dirty="0" err="1" smtClean="0">
                <a:solidFill>
                  <a:srgbClr val="C00000"/>
                </a:solidFill>
              </a:rPr>
              <a:t>розрізняються</a:t>
            </a:r>
            <a:r>
              <a:rPr lang="ru-RU" sz="2800" b="1" dirty="0" smtClean="0">
                <a:solidFill>
                  <a:srgbClr val="C00000"/>
                </a:solidFill>
              </a:rPr>
              <a:t> по типу </a:t>
            </a:r>
            <a:r>
              <a:rPr lang="ru-RU" sz="2800" b="1" dirty="0" err="1" smtClean="0">
                <a:solidFill>
                  <a:srgbClr val="C00000"/>
                </a:solidFill>
              </a:rPr>
              <a:t>збирання</a:t>
            </a:r>
            <a:r>
              <a:rPr lang="ru-RU" sz="2800" b="1" dirty="0" smtClean="0">
                <a:solidFill>
                  <a:srgbClr val="C00000"/>
                </a:solidFill>
              </a:rPr>
              <a:t>, та </a:t>
            </a:r>
            <a:r>
              <a:rPr lang="ru-RU" sz="2800" b="1" dirty="0" err="1" smtClean="0">
                <a:solidFill>
                  <a:srgbClr val="C00000"/>
                </a:solidFill>
              </a:rPr>
              <a:t>варіантами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оформлення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і</a:t>
            </a:r>
            <a:r>
              <a:rPr lang="ru-RU" sz="2800" b="1" dirty="0" smtClean="0">
                <a:solidFill>
                  <a:srgbClr val="C00000"/>
                </a:solidFill>
              </a:rPr>
              <a:t> так </a:t>
            </a:r>
            <a:r>
              <a:rPr lang="ru-RU" sz="2800" b="1" dirty="0" err="1" smtClean="0">
                <a:solidFill>
                  <a:srgbClr val="C00000"/>
                </a:solidFill>
              </a:rPr>
              <a:t>далі</a:t>
            </a:r>
            <a:r>
              <a:rPr lang="ru-RU" sz="2800" b="1" dirty="0" smtClean="0">
                <a:solidFill>
                  <a:srgbClr val="C00000"/>
                </a:solidFill>
              </a:rPr>
              <a:t>. </a:t>
            </a:r>
            <a:r>
              <a:rPr lang="ru-RU" sz="2800" b="1" dirty="0" err="1" smtClean="0">
                <a:solidFill>
                  <a:srgbClr val="C00000"/>
                </a:solidFill>
              </a:rPr>
              <a:t>Д</a:t>
            </a:r>
            <a:r>
              <a:rPr lang="ru-RU" sz="2800" b="1" dirty="0" err="1" smtClean="0">
                <a:solidFill>
                  <a:srgbClr val="C00000"/>
                </a:solidFill>
              </a:rPr>
              <a:t>алі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на </a:t>
            </a:r>
            <a:r>
              <a:rPr lang="ru-RU" sz="2800" b="1" dirty="0" err="1" smtClean="0">
                <a:solidFill>
                  <a:srgbClr val="C00000"/>
                </a:solidFill>
              </a:rPr>
              <a:t>конкретних</a:t>
            </a:r>
            <a:r>
              <a:rPr lang="ru-RU" sz="2800" b="1" dirty="0" smtClean="0">
                <a:solidFill>
                  <a:srgbClr val="C00000"/>
                </a:solidFill>
              </a:rPr>
              <a:t> прикладах  </a:t>
            </a:r>
            <a:r>
              <a:rPr lang="ru-RU" sz="2800" b="1" dirty="0" err="1" smtClean="0">
                <a:solidFill>
                  <a:srgbClr val="C00000"/>
                </a:solidFill>
              </a:rPr>
              <a:t>зображено</a:t>
            </a:r>
            <a:r>
              <a:rPr lang="ru-RU" sz="2800" b="1" dirty="0" smtClean="0">
                <a:solidFill>
                  <a:srgbClr val="C00000"/>
                </a:solidFill>
              </a:rPr>
              <a:t>, </a:t>
            </a:r>
            <a:r>
              <a:rPr lang="ru-RU" sz="2800" b="1" dirty="0" err="1" smtClean="0">
                <a:solidFill>
                  <a:srgbClr val="C00000"/>
                </a:solidFill>
              </a:rPr>
              <a:t>який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вигляд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може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мати</a:t>
            </a:r>
            <a:r>
              <a:rPr lang="ru-RU" sz="2800" b="1" dirty="0" smtClean="0">
                <a:solidFill>
                  <a:srgbClr val="C00000"/>
                </a:solidFill>
              </a:rPr>
              <a:t> коробка для </a:t>
            </a:r>
            <a:r>
              <a:rPr lang="ru-RU" sz="2800" b="1" dirty="0" err="1" smtClean="0">
                <a:solidFill>
                  <a:srgbClr val="C00000"/>
                </a:solidFill>
              </a:rPr>
              <a:t>подарунка</a:t>
            </a:r>
            <a:r>
              <a:rPr lang="ru-RU" sz="2800" b="1" dirty="0" smtClean="0">
                <a:solidFill>
                  <a:srgbClr val="C00000"/>
                </a:solidFill>
              </a:rPr>
              <a:t>, </a:t>
            </a:r>
            <a:r>
              <a:rPr lang="ru-RU" sz="2800" b="1" dirty="0" err="1" smtClean="0">
                <a:solidFill>
                  <a:srgbClr val="C00000"/>
                </a:solidFill>
              </a:rPr>
              <a:t>що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потрібно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для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її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створення</a:t>
            </a:r>
            <a:r>
              <a:rPr lang="ru-RU" sz="2800" b="1" dirty="0" smtClean="0">
                <a:solidFill>
                  <a:srgbClr val="C00000"/>
                </a:solidFill>
              </a:rPr>
              <a:t>, та як все </a:t>
            </a:r>
            <a:r>
              <a:rPr lang="ru-RU" sz="2800" b="1" dirty="0" err="1" smtClean="0">
                <a:solidFill>
                  <a:srgbClr val="C00000"/>
                </a:solidFill>
              </a:rPr>
              <a:t>це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оформити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власноруч</a:t>
            </a:r>
            <a:r>
              <a:rPr lang="ru-RU" sz="2800" b="1" dirty="0" smtClean="0">
                <a:solidFill>
                  <a:srgbClr val="C00000"/>
                </a:solidFill>
              </a:rPr>
              <a:t>, </a:t>
            </a:r>
            <a:r>
              <a:rPr lang="ru-RU" sz="2800" b="1" dirty="0" err="1" smtClean="0">
                <a:solidFill>
                  <a:srgbClr val="C00000"/>
                </a:solidFill>
              </a:rPr>
              <a:t>розробивши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або</a:t>
            </a:r>
            <a:r>
              <a:rPr lang="ru-RU" sz="2800" b="1" dirty="0" smtClean="0">
                <a:solidFill>
                  <a:srgbClr val="C00000"/>
                </a:solidFill>
              </a:rPr>
              <a:t> скачавши </a:t>
            </a:r>
            <a:r>
              <a:rPr lang="ru-RU" sz="2800" b="1" dirty="0" err="1" smtClean="0">
                <a:solidFill>
                  <a:srgbClr val="C00000"/>
                </a:solidFill>
              </a:rPr>
              <a:t>відповфдні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шаблони</a:t>
            </a:r>
            <a:r>
              <a:rPr lang="ru-RU" sz="2800" b="1" dirty="0" smtClean="0">
                <a:solidFill>
                  <a:srgbClr val="C00000"/>
                </a:solidFill>
              </a:rPr>
              <a:t>.</a:t>
            </a:r>
            <a:r>
              <a:rPr lang="ru-RU" sz="2800" b="1" dirty="0" smtClean="0">
                <a:solidFill>
                  <a:srgbClr val="C00000"/>
                </a:solidFill>
              </a:rPr>
              <a:t> 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Номер картинки 4 для узоры цветов. Только лучшие картинки для Ва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" y="0"/>
            <a:ext cx="9144023" cy="6858000"/>
          </a:xfrm>
          <a:prstGeom prst="rect">
            <a:avLst/>
          </a:prstGeom>
          <a:noFill/>
        </p:spPr>
      </p:pic>
      <p:pic>
        <p:nvPicPr>
          <p:cNvPr id="4" name="Picture 2" descr="https://i.pinimg.com/564x/89/56/2e/89562edbf2297d403de3a028120fee93.jpg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 l="10657" t="1473" r="13410" b="2750"/>
          <a:stretch>
            <a:fillRect/>
          </a:stretch>
        </p:blipFill>
        <p:spPr bwMode="auto">
          <a:xfrm>
            <a:off x="214282" y="928670"/>
            <a:ext cx="4071966" cy="4643470"/>
          </a:xfrm>
          <a:prstGeom prst="rect">
            <a:avLst/>
          </a:prstGeom>
          <a:noFill/>
        </p:spPr>
      </p:pic>
      <p:pic>
        <p:nvPicPr>
          <p:cNvPr id="1028" name="Picture 4" descr="Sem dúvida seus parentes e amigos vão adorar estes carrinhos sob a mesa de chá de bebê de seu filhinho. Imagine os carrinhos cheios de docinhos ou balas, são muito decorativos. São feitos em papel de scrap e decorados com fitas, pérolas e o nome da criança. Faço no minimo 12 peças e na cor de ...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 l="8511" t="1923" r="13191" b="1923"/>
          <a:stretch>
            <a:fillRect/>
          </a:stretch>
        </p:blipFill>
        <p:spPr bwMode="auto">
          <a:xfrm>
            <a:off x="4500561" y="928670"/>
            <a:ext cx="4337715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Номер картинки 4 для узоры цветов. Только лучшие картинки для Ва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" y="0"/>
            <a:ext cx="9144023" cy="6858000"/>
          </a:xfrm>
          <a:prstGeom prst="rect">
            <a:avLst/>
          </a:prstGeom>
          <a:noFill/>
        </p:spPr>
      </p:pic>
      <p:pic>
        <p:nvPicPr>
          <p:cNvPr id="37890" name="Picture 2" descr="https://i.pinimg.com/564x/73/8a/73/738a735ef75eebf56913f4b1bd32293f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l="1563" t="4167" r="1562" b="8333"/>
          <a:stretch>
            <a:fillRect/>
          </a:stretch>
        </p:blipFill>
        <p:spPr bwMode="auto">
          <a:xfrm>
            <a:off x="428596" y="714356"/>
            <a:ext cx="8358246" cy="5662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Номер картинки 4 для узоры цветов. Только лучшие картинки для Ва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" y="0"/>
            <a:ext cx="9144023" cy="6858000"/>
          </a:xfrm>
          <a:prstGeom prst="rect">
            <a:avLst/>
          </a:prstGeom>
          <a:noFill/>
        </p:spPr>
      </p:pic>
      <p:pic>
        <p:nvPicPr>
          <p:cNvPr id="34818" name="Picture 2" descr="Sweet!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214282" y="1000108"/>
            <a:ext cx="4071966" cy="4727623"/>
          </a:xfrm>
          <a:prstGeom prst="rect">
            <a:avLst/>
          </a:prstGeom>
          <a:noFill/>
        </p:spPr>
      </p:pic>
      <p:pic>
        <p:nvPicPr>
          <p:cNvPr id="34820" name="Picture 4" descr="stampin up wedding favors | Stampin' Up! Stamping T! - Wedding Favour Box Cake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4643438" y="642918"/>
            <a:ext cx="4000528" cy="55770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Номер картинки 4 для узоры цветов. Только лучшие картинки для Ва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" y="0"/>
            <a:ext cx="9144023" cy="6858000"/>
          </a:xfrm>
          <a:prstGeom prst="rect">
            <a:avLst/>
          </a:prstGeom>
          <a:noFill/>
        </p:spPr>
      </p:pic>
      <p:pic>
        <p:nvPicPr>
          <p:cNvPr id="35842" name="Picture 2" descr="Simply Silhouette: Jaded BlossomJanuary Stamp ReleaseDay 3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l="7574" t="1562" r="1536" b="1563"/>
          <a:stretch>
            <a:fillRect/>
          </a:stretch>
        </p:blipFill>
        <p:spPr bwMode="auto">
          <a:xfrm>
            <a:off x="357158" y="857232"/>
            <a:ext cx="3816172" cy="4929222"/>
          </a:xfrm>
          <a:prstGeom prst="rect">
            <a:avLst/>
          </a:prstGeom>
          <a:noFill/>
        </p:spPr>
      </p:pic>
      <p:pic>
        <p:nvPicPr>
          <p:cNvPr id="35844" name="Picture 4" descr="https://i.pinimg.com/564x/01/02/40/010240ac6b4bf6eb0b5714bee87b63df.jpg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 l="11968" t="2542" r="10904" b="2118"/>
          <a:stretch>
            <a:fillRect/>
          </a:stretch>
        </p:blipFill>
        <p:spPr bwMode="auto">
          <a:xfrm>
            <a:off x="4500562" y="714356"/>
            <a:ext cx="4143404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Номер картинки 4 для узоры цветов. Только лучшие картинки для Ва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" y="0"/>
            <a:ext cx="9144023" cy="6858000"/>
          </a:xfrm>
          <a:prstGeom prst="rect">
            <a:avLst/>
          </a:prstGeom>
          <a:noFill/>
        </p:spPr>
      </p:pic>
      <p:pic>
        <p:nvPicPr>
          <p:cNvPr id="36868" name="Picture 4" descr="https://i.pinimg.com/564x/0d/b1/97/0db1974b686e86ecebc88498df624a63.jpg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 l="8383" t="1754"/>
          <a:stretch>
            <a:fillRect/>
          </a:stretch>
        </p:blipFill>
        <p:spPr bwMode="auto">
          <a:xfrm>
            <a:off x="5214942" y="1500174"/>
            <a:ext cx="3643306" cy="4000528"/>
          </a:xfrm>
          <a:prstGeom prst="rect">
            <a:avLst/>
          </a:prstGeom>
          <a:noFill/>
        </p:spPr>
      </p:pic>
      <p:pic>
        <p:nvPicPr>
          <p:cNvPr id="36870" name="Picture 6" descr="https://i.pinimg.com/564x/a3/a9/d7/a3a9d7a019f22edac94e64df856e710d.jpg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357158" y="1714488"/>
            <a:ext cx="4643469" cy="3550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Номер картинки 4 для узоры цветов. Только лучшие картинки для Ва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" y="0"/>
            <a:ext cx="9144023" cy="6858000"/>
          </a:xfrm>
          <a:prstGeom prst="rect">
            <a:avLst/>
          </a:prstGeom>
          <a:noFill/>
        </p:spPr>
      </p:pic>
      <p:pic>
        <p:nvPicPr>
          <p:cNvPr id="38914" name="Picture 2" descr="https://i.pinimg.com/564x/94/34/d5/9434d54e93b1a9fb41ebc0516fcc13ef.jpg"/>
          <p:cNvPicPr>
            <a:picLocks noChangeAspect="1" noChangeArrowheads="1"/>
          </p:cNvPicPr>
          <p:nvPr/>
        </p:nvPicPr>
        <p:blipFill>
          <a:blip r:embed="rId3"/>
          <a:srcRect l="5319" t="2471" r="9574" b="4859"/>
          <a:stretch>
            <a:fillRect/>
          </a:stretch>
        </p:blipFill>
        <p:spPr bwMode="auto">
          <a:xfrm>
            <a:off x="285720" y="857232"/>
            <a:ext cx="4023388" cy="4714908"/>
          </a:xfrm>
          <a:prstGeom prst="rect">
            <a:avLst/>
          </a:prstGeom>
          <a:noFill/>
        </p:spPr>
      </p:pic>
      <p:pic>
        <p:nvPicPr>
          <p:cNvPr id="38916" name="Picture 4" descr="https://i.pinimg.com/564x/fc/90/5f/fc905f329a9b28b9246d77411014a540.jpg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 l="8082" r="9324"/>
          <a:stretch>
            <a:fillRect/>
          </a:stretch>
        </p:blipFill>
        <p:spPr bwMode="auto">
          <a:xfrm>
            <a:off x="4429124" y="1285860"/>
            <a:ext cx="4429156" cy="357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Номер картинки 4 для узоры цветов. Только лучшие картинки для Ва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" y="0"/>
            <a:ext cx="9144023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428604"/>
            <a:ext cx="628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https://www.liveinternet.ru/users/fler-d-orang/post263577640/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142984"/>
            <a:ext cx="5857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http://boobooka.com/8-marta/podarki-svoimi-rukami/korobochka-plate/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857364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https://womanadvice.ru/otkrytka-plate-svoimi-rukami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285992"/>
            <a:ext cx="6215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https://vocalkazan.ru/zdorove-i-sport/izgotovlenie-korobki-iz-kartona-svoimi-rukami-korobka-iz/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3000372"/>
            <a:ext cx="41678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http://sonya-kot.ru/post304485809/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3500438"/>
            <a:ext cx="642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https://bizshid.com/article/1620-vyhotovlennia-vesilnykh-bonbonierok-chudova-biznes-ideia-dlia-pochatkivtsiv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4214818"/>
            <a:ext cx="5572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https://podelki.org/korobochka-svoimi-rukami/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4643446"/>
            <a:ext cx="628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https://pelustka.com.ua/product-category/dekoru/korobochky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Номер картинки 4 для узоры цветов. Только лучшие картинки для Ва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" y="0"/>
            <a:ext cx="9144023" cy="6858000"/>
          </a:xfrm>
          <a:prstGeom prst="rect">
            <a:avLst/>
          </a:prstGeom>
          <a:noFill/>
        </p:spPr>
      </p:pic>
      <p:pic>
        <p:nvPicPr>
          <p:cNvPr id="19458" name="Picture 2" descr="Прикрашаємо пляшку коньяку для чоловіка. Оригінальні і запам'ятовуються  ідеї як упакувати пляшку в подарунок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l="18568" r="12828" b="8106"/>
          <a:stretch>
            <a:fillRect/>
          </a:stretch>
        </p:blipFill>
        <p:spPr bwMode="auto">
          <a:xfrm>
            <a:off x="214282" y="1500174"/>
            <a:ext cx="4429156" cy="4506860"/>
          </a:xfrm>
          <a:prstGeom prst="rect">
            <a:avLst/>
          </a:prstGeom>
          <a:noFill/>
        </p:spPr>
      </p:pic>
      <p:pic>
        <p:nvPicPr>
          <p:cNvPr id="19460" name="Picture 4" descr="Подарункова коробочка своїми руками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 l="9825" r="11576"/>
          <a:stretch>
            <a:fillRect/>
          </a:stretch>
        </p:blipFill>
        <p:spPr bwMode="auto">
          <a:xfrm>
            <a:off x="4786313" y="1142984"/>
            <a:ext cx="4160549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Номер картинки 4 для узоры цветов. Только лучшие картинки для Ва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" y="0"/>
            <a:ext cx="9144023" cy="6858000"/>
          </a:xfrm>
          <a:prstGeom prst="rect">
            <a:avLst/>
          </a:prstGeom>
          <a:noFill/>
        </p:spPr>
      </p:pic>
      <p:sp>
        <p:nvSpPr>
          <p:cNvPr id="18434" name="AutoShape 2" descr="Красивая коробочка своими руками • DIY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6" name="Picture 4" descr="Упаковка для подарков своими руками. Видео мастер-класс. Обсуждение на 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l="57269" b="3543"/>
          <a:stretch>
            <a:fillRect/>
          </a:stretch>
        </p:blipFill>
        <p:spPr bwMode="auto">
          <a:xfrm>
            <a:off x="285720" y="1071546"/>
            <a:ext cx="3620244" cy="4572032"/>
          </a:xfrm>
          <a:prstGeom prst="rect">
            <a:avLst/>
          </a:prstGeom>
          <a:noFill/>
        </p:spPr>
      </p:pic>
      <p:pic>
        <p:nvPicPr>
          <p:cNvPr id="18438" name="Picture 6" descr="Как сделать подарочную коробку-елку на Новый год? Схема и мастер-класс? |  Подарочные коробки, Бонбоньерки, Коробка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 t="8163"/>
          <a:stretch>
            <a:fillRect/>
          </a:stretch>
        </p:blipFill>
        <p:spPr bwMode="auto">
          <a:xfrm>
            <a:off x="5000628" y="214290"/>
            <a:ext cx="3369879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Номер картинки 4 для узоры цветов. Только лучшие картинки для Ва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" y="0"/>
            <a:ext cx="9144023" cy="6858000"/>
          </a:xfrm>
          <a:prstGeom prst="rect">
            <a:avLst/>
          </a:prstGeom>
          <a:noFill/>
        </p:spPr>
      </p:pic>
      <p:pic>
        <p:nvPicPr>
          <p:cNvPr id="17410" name="Picture 2" descr="Упаковка подарков своими руками: шаблоны фруктовых пакетов / Упаковка  подарков / ВТОРАЯ УЛИЦА - Выкройки, мода и современное рукоделие и DIY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928662" y="571480"/>
            <a:ext cx="7296051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Номер картинки 4 для узоры цветов. Только лучшие картинки для Ва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" y="0"/>
            <a:ext cx="9144023" cy="6858000"/>
          </a:xfrm>
          <a:prstGeom prst="rect">
            <a:avLst/>
          </a:prstGeom>
          <a:noFill/>
        </p:spPr>
      </p:pic>
      <p:pic>
        <p:nvPicPr>
          <p:cNvPr id="16386" name="Picture 2" descr="Подарки и поделки к 23 февраля своими руками | Упаковка для подарка своими  руками | Как офор… | Подарки для мальчиков, Подарки своими руками,  Рождественские поделки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285720" y="785794"/>
            <a:ext cx="4214842" cy="5445576"/>
          </a:xfrm>
          <a:prstGeom prst="rect">
            <a:avLst/>
          </a:prstGeom>
          <a:noFill/>
        </p:spPr>
      </p:pic>
      <p:pic>
        <p:nvPicPr>
          <p:cNvPr id="16388" name="Picture 4" descr="Купить Подарочные коробки 0,5-1 кг в Украине — SKRYNYA.UA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 l="7693" b="6410"/>
          <a:stretch>
            <a:fillRect/>
          </a:stretch>
        </p:blipFill>
        <p:spPr bwMode="auto">
          <a:xfrm>
            <a:off x="5000628" y="928670"/>
            <a:ext cx="3857620" cy="52149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Номер картинки 4 для узоры цветов. Только лучшие картинки для Ва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" y="0"/>
            <a:ext cx="9144023" cy="6858000"/>
          </a:xfrm>
          <a:prstGeom prst="rect">
            <a:avLst/>
          </a:prstGeom>
          <a:noFill/>
        </p:spPr>
      </p:pic>
      <p:pic>
        <p:nvPicPr>
          <p:cNvPr id="15362" name="Picture 2" descr="Факты с фото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428596" y="428604"/>
            <a:ext cx="8161183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Номер картинки 4 для узоры цветов. Только лучшие картинки для Ва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" y="0"/>
            <a:ext cx="9144023" cy="6858000"/>
          </a:xfrm>
          <a:prstGeom prst="rect">
            <a:avLst/>
          </a:prstGeom>
          <a:noFill/>
        </p:spPr>
      </p:pic>
      <p:pic>
        <p:nvPicPr>
          <p:cNvPr id="14338" name="Picture 2" descr="Новогодние коробочки своими руками - 50 шаблонов и фото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 l="2496" t="3333" r="2662" b="8333"/>
          <a:stretch>
            <a:fillRect/>
          </a:stretch>
        </p:blipFill>
        <p:spPr bwMode="auto">
          <a:xfrm>
            <a:off x="500034" y="642918"/>
            <a:ext cx="8215370" cy="5729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Номер картинки 4 для узоры цветов. Только лучшие картинки для Ва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" y="0"/>
            <a:ext cx="9144023" cy="6858000"/>
          </a:xfrm>
          <a:prstGeom prst="rect">
            <a:avLst/>
          </a:prstGeom>
          <a:noFill/>
        </p:spPr>
      </p:pic>
      <p:pic>
        <p:nvPicPr>
          <p:cNvPr id="13314" name="Picture 2" descr="Як зробити коробочку з паперу? – Саморобки з паперу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 t="12966" r="265" b="25199"/>
          <a:stretch>
            <a:fillRect/>
          </a:stretch>
        </p:blipFill>
        <p:spPr bwMode="auto">
          <a:xfrm>
            <a:off x="928662" y="571480"/>
            <a:ext cx="7286676" cy="60236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74</Words>
  <Application>Microsoft Office PowerPoint</Application>
  <PresentationFormat>Экран (4:3)</PresentationFormat>
  <Paragraphs>12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</cp:revision>
  <dcterms:created xsi:type="dcterms:W3CDTF">2021-03-05T16:10:59Z</dcterms:created>
  <dcterms:modified xsi:type="dcterms:W3CDTF">2021-03-06T06:30:54Z</dcterms:modified>
</cp:coreProperties>
</file>